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EB07_1B5FA375.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7193" r:id="rId5"/>
    <p:sldMasterId id="2147487752" r:id="rId6"/>
  </p:sldMasterIdLst>
  <p:notesMasterIdLst>
    <p:notesMasterId r:id="rId32"/>
  </p:notesMasterIdLst>
  <p:handoutMasterIdLst>
    <p:handoutMasterId r:id="rId33"/>
  </p:handoutMasterIdLst>
  <p:sldIdLst>
    <p:sldId id="256" r:id="rId7"/>
    <p:sldId id="294" r:id="rId8"/>
    <p:sldId id="295" r:id="rId9"/>
    <p:sldId id="289" r:id="rId10"/>
    <p:sldId id="2147478258" r:id="rId11"/>
    <p:sldId id="2147478261" r:id="rId12"/>
    <p:sldId id="2147478277" r:id="rId13"/>
    <p:sldId id="273" r:id="rId14"/>
    <p:sldId id="2147478276" r:id="rId15"/>
    <p:sldId id="2147478279" r:id="rId16"/>
    <p:sldId id="2147478281" r:id="rId17"/>
    <p:sldId id="2147478282" r:id="rId18"/>
    <p:sldId id="277" r:id="rId19"/>
    <p:sldId id="2147478283" r:id="rId20"/>
    <p:sldId id="2147478278" r:id="rId21"/>
    <p:sldId id="2147478286" r:id="rId22"/>
    <p:sldId id="2147478272" r:id="rId23"/>
    <p:sldId id="2147478284" r:id="rId24"/>
    <p:sldId id="2147478285" r:id="rId25"/>
    <p:sldId id="2147478265" r:id="rId26"/>
    <p:sldId id="2147478287" r:id="rId27"/>
    <p:sldId id="2147478288" r:id="rId28"/>
    <p:sldId id="279" r:id="rId29"/>
    <p:sldId id="2147478275" r:id="rId30"/>
    <p:sldId id="2147478274"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DB6E10-687D-FCCE-DC55-EAABC9998E7B}" name="Pierre Bourdial" initials="PB" userId="S::pierreb@microsoft.com::19a58df4-e329-4d71-8686-dd0cf6205507" providerId="AD"/>
  <p188:author id="{2E8D2AEC-1FFB-B2BE-F7A8-F48B2D7A977C}" name="Rym Ben Hamida" initials="" userId="S::ryhamida@microsoft.com::617f863e-1be2-49a7-b209-2e444e0a5a6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hloé Moreau" initials="CM" lastIdx="1" clrIdx="0">
    <p:extLst>
      <p:ext uri="{19B8F6BF-5375-455C-9EA6-DF929625EA0E}">
        <p15:presenceInfo xmlns:p15="http://schemas.microsoft.com/office/powerpoint/2012/main" userId="Chloé Morea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01C"/>
    <a:srgbClr val="0C2E50"/>
    <a:srgbClr val="8656D6"/>
    <a:srgbClr val="F2F2F2"/>
    <a:srgbClr val="FFFFFF"/>
    <a:srgbClr val="C67B03"/>
    <a:srgbClr val="4D2050"/>
    <a:srgbClr val="39183C"/>
    <a:srgbClr val="F9C6FA"/>
    <a:srgbClr val="5B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1BCE4-321E-4891-8157-E7168B1DBA8F}" v="301" dt="2023-12-07T14:10:05.650"/>
    <p1510:client id="{311AD624-65E3-15FA-2A39-0215C952D9F5}" v="1" dt="2023-12-20T07:34:10.220"/>
    <p1510:client id="{6C22B8F2-E037-4F95-B157-869BA0FBD2CA}" v="4313" dt="2023-12-07T14:14:24.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Kirrmann" userId="S::nicolask@microsoft.com::82063de6-9c6f-4790-b8fa-98feff280277" providerId="AD" clId="Web-{499F8394-6E7F-036B-41C6-6050734B4029}"/>
    <pc:docChg chg="modSld">
      <pc:chgData name="Nicolas Kirrmann" userId="S::nicolask@microsoft.com::82063de6-9c6f-4790-b8fa-98feff280277" providerId="AD" clId="Web-{499F8394-6E7F-036B-41C6-6050734B4029}" dt="2023-11-16T15:49:33.868" v="4" actId="20577"/>
      <pc:docMkLst>
        <pc:docMk/>
      </pc:docMkLst>
      <pc:sldChg chg="modSp">
        <pc:chgData name="Nicolas Kirrmann" userId="S::nicolask@microsoft.com::82063de6-9c6f-4790-b8fa-98feff280277" providerId="AD" clId="Web-{499F8394-6E7F-036B-41C6-6050734B4029}" dt="2023-11-16T15:49:33.868" v="4" actId="20577"/>
        <pc:sldMkLst>
          <pc:docMk/>
          <pc:sldMk cId="4186977425" sldId="261"/>
        </pc:sldMkLst>
        <pc:spChg chg="mod">
          <ac:chgData name="Nicolas Kirrmann" userId="S::nicolask@microsoft.com::82063de6-9c6f-4790-b8fa-98feff280277" providerId="AD" clId="Web-{499F8394-6E7F-036B-41C6-6050734B4029}" dt="2023-11-16T15:49:33.868" v="4" actId="20577"/>
          <ac:spMkLst>
            <pc:docMk/>
            <pc:sldMk cId="4186977425" sldId="261"/>
            <ac:spMk id="4" creationId="{3F4C9760-390F-4871-A568-B17A291834FB}"/>
          </ac:spMkLst>
        </pc:spChg>
      </pc:sldChg>
    </pc:docChg>
  </pc:docChgLst>
  <pc:docChgLst>
    <pc:chgData name="Rym Ben Hamida" userId="S::ryhamida@microsoft.com::617f863e-1be2-49a7-b209-2e444e0a5a60" providerId="AD" clId="Web-{311AD624-65E3-15FA-2A39-0215C952D9F5}"/>
    <pc:docChg chg="modSld">
      <pc:chgData name="Rym Ben Hamida" userId="S::ryhamida@microsoft.com::617f863e-1be2-49a7-b209-2e444e0a5a60" providerId="AD" clId="Web-{311AD624-65E3-15FA-2A39-0215C952D9F5}" dt="2023-12-20T07:34:10.220" v="0" actId="1076"/>
      <pc:docMkLst>
        <pc:docMk/>
      </pc:docMkLst>
      <pc:sldChg chg="modSp">
        <pc:chgData name="Rym Ben Hamida" userId="S::ryhamida@microsoft.com::617f863e-1be2-49a7-b209-2e444e0a5a60" providerId="AD" clId="Web-{311AD624-65E3-15FA-2A39-0215C952D9F5}" dt="2023-12-20T07:34:10.220" v="0" actId="1076"/>
        <pc:sldMkLst>
          <pc:docMk/>
          <pc:sldMk cId="459252597" sldId="2147478279"/>
        </pc:sldMkLst>
        <pc:spChg chg="mod">
          <ac:chgData name="Rym Ben Hamida" userId="S::ryhamida@microsoft.com::617f863e-1be2-49a7-b209-2e444e0a5a60" providerId="AD" clId="Web-{311AD624-65E3-15FA-2A39-0215C952D9F5}" dt="2023-12-20T07:34:10.220" v="0" actId="1076"/>
          <ac:spMkLst>
            <pc:docMk/>
            <pc:sldMk cId="459252597" sldId="2147478279"/>
            <ac:spMk id="8" creationId="{C9D4CBD1-D4FB-A426-9850-57598B9FCCFF}"/>
          </ac:spMkLst>
        </pc:spChg>
      </pc:sldChg>
    </pc:docChg>
  </pc:docChgLst>
  <pc:docChgLst>
    <pc:chgData name="Raphael POTHIN" userId="6aff7b21-6f87-4796-aa7e-2b8c6fec6607" providerId="ADAL" clId="{CEAD2913-C963-4438-9541-CC4740AB1B9C}"/>
    <pc:docChg chg="custSel addSld delSld modSld modMainMaster">
      <pc:chgData name="Raphael POTHIN" userId="6aff7b21-6f87-4796-aa7e-2b8c6fec6607" providerId="ADAL" clId="{CEAD2913-C963-4438-9541-CC4740AB1B9C}" dt="2023-10-26T01:31:39.376" v="520" actId="20577"/>
      <pc:docMkLst>
        <pc:docMk/>
      </pc:docMkLst>
      <pc:sldChg chg="addSp delSp modSp mod modShow">
        <pc:chgData name="Raphael POTHIN" userId="6aff7b21-6f87-4796-aa7e-2b8c6fec6607" providerId="ADAL" clId="{CEAD2913-C963-4438-9541-CC4740AB1B9C}" dt="2023-10-26T01:30:44.455" v="458" actId="20577"/>
        <pc:sldMkLst>
          <pc:docMk/>
          <pc:sldMk cId="3804023303" sldId="256"/>
        </pc:sldMkLst>
        <pc:spChg chg="add mod">
          <ac:chgData name="Raphael POTHIN" userId="6aff7b21-6f87-4796-aa7e-2b8c6fec6607" providerId="ADAL" clId="{CEAD2913-C963-4438-9541-CC4740AB1B9C}" dt="2023-10-26T01:30:44.455" v="458" actId="20577"/>
          <ac:spMkLst>
            <pc:docMk/>
            <pc:sldMk cId="3804023303" sldId="256"/>
            <ac:spMk id="6" creationId="{33966DAF-052A-58F0-616E-A8D04443A1D8}"/>
          </ac:spMkLst>
        </pc:spChg>
        <pc:picChg chg="add del mod">
          <ac:chgData name="Raphael POTHIN" userId="6aff7b21-6f87-4796-aa7e-2b8c6fec6607" providerId="ADAL" clId="{CEAD2913-C963-4438-9541-CC4740AB1B9C}" dt="2023-10-26T01:24:16.744" v="145" actId="478"/>
          <ac:picMkLst>
            <pc:docMk/>
            <pc:sldMk cId="3804023303" sldId="256"/>
            <ac:picMk id="2" creationId="{06759CC5-6F52-362D-6DEB-683B5AF2F8A2}"/>
          </ac:picMkLst>
        </pc:picChg>
        <pc:picChg chg="add mod">
          <ac:chgData name="Raphael POTHIN" userId="6aff7b21-6f87-4796-aa7e-2b8c6fec6607" providerId="ADAL" clId="{CEAD2913-C963-4438-9541-CC4740AB1B9C}" dt="2023-10-26T01:24:37.525" v="147" actId="1076"/>
          <ac:picMkLst>
            <pc:docMk/>
            <pc:sldMk cId="3804023303" sldId="256"/>
            <ac:picMk id="4" creationId="{EB87E3BD-A9AB-8EE7-351A-71D699E20C46}"/>
          </ac:picMkLst>
        </pc:picChg>
        <pc:picChg chg="del">
          <ac:chgData name="Raphael POTHIN" userId="6aff7b21-6f87-4796-aa7e-2b8c6fec6607" providerId="ADAL" clId="{CEAD2913-C963-4438-9541-CC4740AB1B9C}" dt="2023-10-26T01:22:14.837" v="123" actId="478"/>
          <ac:picMkLst>
            <pc:docMk/>
            <pc:sldMk cId="3804023303" sldId="256"/>
            <ac:picMk id="5" creationId="{B3C3EBD6-0853-481C-ABE9-CEA82B451027}"/>
          </ac:picMkLst>
        </pc:picChg>
      </pc:sldChg>
      <pc:sldChg chg="modSp mod">
        <pc:chgData name="Raphael POTHIN" userId="6aff7b21-6f87-4796-aa7e-2b8c6fec6607" providerId="ADAL" clId="{CEAD2913-C963-4438-9541-CC4740AB1B9C}" dt="2023-10-26T01:25:34.105" v="149" actId="14100"/>
        <pc:sldMkLst>
          <pc:docMk/>
          <pc:sldMk cId="1516504231" sldId="290"/>
        </pc:sldMkLst>
        <pc:spChg chg="mod">
          <ac:chgData name="Raphael POTHIN" userId="6aff7b21-6f87-4796-aa7e-2b8c6fec6607" providerId="ADAL" clId="{CEAD2913-C963-4438-9541-CC4740AB1B9C}" dt="2023-10-26T01:25:27.337" v="148" actId="14100"/>
          <ac:spMkLst>
            <pc:docMk/>
            <pc:sldMk cId="1516504231" sldId="290"/>
            <ac:spMk id="2" creationId="{916FA799-8FB6-DDAF-ADCF-E6D59B43A7F0}"/>
          </ac:spMkLst>
        </pc:spChg>
        <pc:spChg chg="mod">
          <ac:chgData name="Raphael POTHIN" userId="6aff7b21-6f87-4796-aa7e-2b8c6fec6607" providerId="ADAL" clId="{CEAD2913-C963-4438-9541-CC4740AB1B9C}" dt="2023-10-26T01:25:34.105" v="149" actId="14100"/>
          <ac:spMkLst>
            <pc:docMk/>
            <pc:sldMk cId="1516504231" sldId="290"/>
            <ac:spMk id="3" creationId="{E84624C5-4A89-3079-63BB-70A7C88AED48}"/>
          </ac:spMkLst>
        </pc:spChg>
      </pc:sldChg>
      <pc:sldChg chg="addSp delSp modSp">
        <pc:chgData name="Raphael POTHIN" userId="6aff7b21-6f87-4796-aa7e-2b8c6fec6607" providerId="ADAL" clId="{CEAD2913-C963-4438-9541-CC4740AB1B9C}" dt="2023-10-26T01:17:45.732" v="22" actId="1035"/>
        <pc:sldMkLst>
          <pc:docMk/>
          <pc:sldMk cId="497418264" sldId="295"/>
        </pc:sldMkLst>
        <pc:picChg chg="add mod">
          <ac:chgData name="Raphael POTHIN" userId="6aff7b21-6f87-4796-aa7e-2b8c6fec6607" providerId="ADAL" clId="{CEAD2913-C963-4438-9541-CC4740AB1B9C}" dt="2023-10-26T01:17:17.807" v="7" actId="1076"/>
          <ac:picMkLst>
            <pc:docMk/>
            <pc:sldMk cId="497418264" sldId="295"/>
            <ac:picMk id="1026" creationId="{727B9382-5892-34EE-69AE-91EBBFBF54F0}"/>
          </ac:picMkLst>
        </pc:picChg>
        <pc:picChg chg="mod">
          <ac:chgData name="Raphael POTHIN" userId="6aff7b21-6f87-4796-aa7e-2b8c6fec6607" providerId="ADAL" clId="{CEAD2913-C963-4438-9541-CC4740AB1B9C}" dt="2023-10-26T01:17:45.732" v="22" actId="1035"/>
          <ac:picMkLst>
            <pc:docMk/>
            <pc:sldMk cId="497418264" sldId="295"/>
            <ac:picMk id="2056" creationId="{565F0473-C879-A6AB-F1A0-279ACD46F501}"/>
          </ac:picMkLst>
        </pc:picChg>
        <pc:picChg chg="mod">
          <ac:chgData name="Raphael POTHIN" userId="6aff7b21-6f87-4796-aa7e-2b8c6fec6607" providerId="ADAL" clId="{CEAD2913-C963-4438-9541-CC4740AB1B9C}" dt="2023-10-26T01:17:45.732" v="22" actId="1035"/>
          <ac:picMkLst>
            <pc:docMk/>
            <pc:sldMk cId="497418264" sldId="295"/>
            <ac:picMk id="2058" creationId="{71B4CEA1-19F0-AE9C-B501-3944D475CCD2}"/>
          </ac:picMkLst>
        </pc:picChg>
        <pc:picChg chg="del">
          <ac:chgData name="Raphael POTHIN" userId="6aff7b21-6f87-4796-aa7e-2b8c6fec6607" providerId="ADAL" clId="{CEAD2913-C963-4438-9541-CC4740AB1B9C}" dt="2023-10-26T01:16:36.842" v="0" actId="478"/>
          <ac:picMkLst>
            <pc:docMk/>
            <pc:sldMk cId="497418264" sldId="295"/>
            <ac:picMk id="2060" creationId="{D4A4A7DC-E45D-93C8-3D91-26778EE8A1E7}"/>
          </ac:picMkLst>
        </pc:picChg>
        <pc:picChg chg="mod">
          <ac:chgData name="Raphael POTHIN" userId="6aff7b21-6f87-4796-aa7e-2b8c6fec6607" providerId="ADAL" clId="{CEAD2913-C963-4438-9541-CC4740AB1B9C}" dt="2023-10-26T01:17:39.414" v="13" actId="1076"/>
          <ac:picMkLst>
            <pc:docMk/>
            <pc:sldMk cId="497418264" sldId="295"/>
            <ac:picMk id="2062" creationId="{82FE178E-686B-E5D4-15F0-961D443A9EBF}"/>
          </ac:picMkLst>
        </pc:picChg>
        <pc:picChg chg="mod">
          <ac:chgData name="Raphael POTHIN" userId="6aff7b21-6f87-4796-aa7e-2b8c6fec6607" providerId="ADAL" clId="{CEAD2913-C963-4438-9541-CC4740AB1B9C}" dt="2023-10-26T01:17:34.730" v="12" actId="1076"/>
          <ac:picMkLst>
            <pc:docMk/>
            <pc:sldMk cId="497418264" sldId="295"/>
            <ac:picMk id="2064" creationId="{588CDFC8-5E5E-5A98-FF6F-8F2383012188}"/>
          </ac:picMkLst>
        </pc:picChg>
        <pc:picChg chg="mod">
          <ac:chgData name="Raphael POTHIN" userId="6aff7b21-6f87-4796-aa7e-2b8c6fec6607" providerId="ADAL" clId="{CEAD2913-C963-4438-9541-CC4740AB1B9C}" dt="2023-10-26T01:17:28.928" v="10" actId="1076"/>
          <ac:picMkLst>
            <pc:docMk/>
            <pc:sldMk cId="497418264" sldId="295"/>
            <ac:picMk id="3074" creationId="{6D0E803F-E924-5AB4-68B5-827BB8B696EC}"/>
          </ac:picMkLst>
        </pc:picChg>
        <pc:picChg chg="mod">
          <ac:chgData name="Raphael POTHIN" userId="6aff7b21-6f87-4796-aa7e-2b8c6fec6607" providerId="ADAL" clId="{CEAD2913-C963-4438-9541-CC4740AB1B9C}" dt="2023-10-26T01:17:31.859" v="11" actId="1076"/>
          <ac:picMkLst>
            <pc:docMk/>
            <pc:sldMk cId="497418264" sldId="295"/>
            <ac:picMk id="3076" creationId="{74DB14C5-AA94-74ED-C8F9-9F0D93FA6234}"/>
          </ac:picMkLst>
        </pc:picChg>
      </pc:sldChg>
      <pc:sldChg chg="addSp delSp modSp add mod modShow">
        <pc:chgData name="Raphael POTHIN" userId="6aff7b21-6f87-4796-aa7e-2b8c6fec6607" providerId="ADAL" clId="{CEAD2913-C963-4438-9541-CC4740AB1B9C}" dt="2023-10-26T01:31:08.549" v="482" actId="20577"/>
        <pc:sldMkLst>
          <pc:docMk/>
          <pc:sldMk cId="116964925" sldId="296"/>
        </pc:sldMkLst>
        <pc:spChg chg="mod">
          <ac:chgData name="Raphael POTHIN" userId="6aff7b21-6f87-4796-aa7e-2b8c6fec6607" providerId="ADAL" clId="{CEAD2913-C963-4438-9541-CC4740AB1B9C}" dt="2023-10-26T01:31:08.549" v="482" actId="20577"/>
          <ac:spMkLst>
            <pc:docMk/>
            <pc:sldMk cId="116964925" sldId="296"/>
            <ac:spMk id="6" creationId="{33966DAF-052A-58F0-616E-A8D04443A1D8}"/>
          </ac:spMkLst>
        </pc:spChg>
        <pc:picChg chg="add del mod">
          <ac:chgData name="Raphael POTHIN" userId="6aff7b21-6f87-4796-aa7e-2b8c6fec6607" providerId="ADAL" clId="{CEAD2913-C963-4438-9541-CC4740AB1B9C}" dt="2023-10-26T01:28:07.581" v="403" actId="21"/>
          <ac:picMkLst>
            <pc:docMk/>
            <pc:sldMk cId="116964925" sldId="296"/>
            <ac:picMk id="3" creationId="{95083087-2B5F-423E-2D6D-6B79D57523EA}"/>
          </ac:picMkLst>
        </pc:picChg>
        <pc:picChg chg="del">
          <ac:chgData name="Raphael POTHIN" userId="6aff7b21-6f87-4796-aa7e-2b8c6fec6607" providerId="ADAL" clId="{CEAD2913-C963-4438-9541-CC4740AB1B9C}" dt="2023-10-26T01:28:09.417" v="404" actId="478"/>
          <ac:picMkLst>
            <pc:docMk/>
            <pc:sldMk cId="116964925" sldId="296"/>
            <ac:picMk id="4" creationId="{EB87E3BD-A9AB-8EE7-351A-71D699E20C46}"/>
          </ac:picMkLst>
        </pc:picChg>
        <pc:picChg chg="add mod">
          <ac:chgData name="Raphael POTHIN" userId="6aff7b21-6f87-4796-aa7e-2b8c6fec6607" providerId="ADAL" clId="{CEAD2913-C963-4438-9541-CC4740AB1B9C}" dt="2023-10-26T01:28:10.160" v="405"/>
          <ac:picMkLst>
            <pc:docMk/>
            <pc:sldMk cId="116964925" sldId="296"/>
            <ac:picMk id="5" creationId="{47BFEA4B-64A9-B1E0-7073-86F0C84E2E1E}"/>
          </ac:picMkLst>
        </pc:picChg>
      </pc:sldChg>
      <pc:sldChg chg="addSp delSp modSp add del mod">
        <pc:chgData name="Raphael POTHIN" userId="6aff7b21-6f87-4796-aa7e-2b8c6fec6607" providerId="ADAL" clId="{CEAD2913-C963-4438-9541-CC4740AB1B9C}" dt="2023-10-26T01:27:21.020" v="384" actId="47"/>
        <pc:sldMkLst>
          <pc:docMk/>
          <pc:sldMk cId="4285215705" sldId="296"/>
        </pc:sldMkLst>
        <pc:picChg chg="add del mod">
          <ac:chgData name="Raphael POTHIN" userId="6aff7b21-6f87-4796-aa7e-2b8c6fec6607" providerId="ADAL" clId="{CEAD2913-C963-4438-9541-CC4740AB1B9C}" dt="2023-10-26T01:22:17.917" v="124" actId="21"/>
          <ac:picMkLst>
            <pc:docMk/>
            <pc:sldMk cId="4285215705" sldId="296"/>
            <ac:picMk id="3" creationId="{13EAFCCE-D5E6-3790-8530-58F6F8999615}"/>
          </ac:picMkLst>
        </pc:picChg>
        <pc:picChg chg="del mod">
          <ac:chgData name="Raphael POTHIN" userId="6aff7b21-6f87-4796-aa7e-2b8c6fec6607" providerId="ADAL" clId="{CEAD2913-C963-4438-9541-CC4740AB1B9C}" dt="2023-10-26T01:21:41.149" v="118" actId="21"/>
          <ac:picMkLst>
            <pc:docMk/>
            <pc:sldMk cId="4285215705" sldId="296"/>
            <ac:picMk id="5" creationId="{B3C3EBD6-0853-481C-ABE9-CEA82B451027}"/>
          </ac:picMkLst>
        </pc:picChg>
      </pc:sldChg>
      <pc:sldChg chg="delSp add del mod">
        <pc:chgData name="Raphael POTHIN" userId="6aff7b21-6f87-4796-aa7e-2b8c6fec6607" providerId="ADAL" clId="{CEAD2913-C963-4438-9541-CC4740AB1B9C}" dt="2023-10-26T01:27:21.020" v="384" actId="47"/>
        <pc:sldMkLst>
          <pc:docMk/>
          <pc:sldMk cId="2433024886" sldId="297"/>
        </pc:sldMkLst>
        <pc:picChg chg="del">
          <ac:chgData name="Raphael POTHIN" userId="6aff7b21-6f87-4796-aa7e-2b8c6fec6607" providerId="ADAL" clId="{CEAD2913-C963-4438-9541-CC4740AB1B9C}" dt="2023-10-26T01:22:10.731" v="122" actId="478"/>
          <ac:picMkLst>
            <pc:docMk/>
            <pc:sldMk cId="2433024886" sldId="297"/>
            <ac:picMk id="5" creationId="{B3C3EBD6-0853-481C-ABE9-CEA82B451027}"/>
          </ac:picMkLst>
        </pc:picChg>
      </pc:sldChg>
      <pc:sldChg chg="addSp delSp modSp add mod modShow">
        <pc:chgData name="Raphael POTHIN" userId="6aff7b21-6f87-4796-aa7e-2b8c6fec6607" providerId="ADAL" clId="{CEAD2913-C963-4438-9541-CC4740AB1B9C}" dt="2023-10-26T01:31:24.337" v="504" actId="20577"/>
        <pc:sldMkLst>
          <pc:docMk/>
          <pc:sldMk cId="4188458328" sldId="297"/>
        </pc:sldMkLst>
        <pc:spChg chg="mod">
          <ac:chgData name="Raphael POTHIN" userId="6aff7b21-6f87-4796-aa7e-2b8c6fec6607" providerId="ADAL" clId="{CEAD2913-C963-4438-9541-CC4740AB1B9C}" dt="2023-10-26T01:31:24.337" v="504" actId="20577"/>
          <ac:spMkLst>
            <pc:docMk/>
            <pc:sldMk cId="4188458328" sldId="297"/>
            <ac:spMk id="6" creationId="{33966DAF-052A-58F0-616E-A8D04443A1D8}"/>
          </ac:spMkLst>
        </pc:spChg>
        <pc:picChg chg="add del mod">
          <ac:chgData name="Raphael POTHIN" userId="6aff7b21-6f87-4796-aa7e-2b8c6fec6607" providerId="ADAL" clId="{CEAD2913-C963-4438-9541-CC4740AB1B9C}" dt="2023-10-26T01:28:45.449" v="422" actId="21"/>
          <ac:picMkLst>
            <pc:docMk/>
            <pc:sldMk cId="4188458328" sldId="297"/>
            <ac:picMk id="3" creationId="{25B9BB83-DE3F-4696-D4DA-1E9120879AC5}"/>
          </ac:picMkLst>
        </pc:picChg>
        <pc:picChg chg="add mod">
          <ac:chgData name="Raphael POTHIN" userId="6aff7b21-6f87-4796-aa7e-2b8c6fec6607" providerId="ADAL" clId="{CEAD2913-C963-4438-9541-CC4740AB1B9C}" dt="2023-10-26T01:28:47.539" v="424"/>
          <ac:picMkLst>
            <pc:docMk/>
            <pc:sldMk cId="4188458328" sldId="297"/>
            <ac:picMk id="4" creationId="{0CC9C32D-A315-EBAA-764B-F84ECCB3B632}"/>
          </ac:picMkLst>
        </pc:picChg>
        <pc:picChg chg="del">
          <ac:chgData name="Raphael POTHIN" userId="6aff7b21-6f87-4796-aa7e-2b8c6fec6607" providerId="ADAL" clId="{CEAD2913-C963-4438-9541-CC4740AB1B9C}" dt="2023-10-26T01:28:47.040" v="423" actId="478"/>
          <ac:picMkLst>
            <pc:docMk/>
            <pc:sldMk cId="4188458328" sldId="297"/>
            <ac:picMk id="5" creationId="{47BFEA4B-64A9-B1E0-7073-86F0C84E2E1E}"/>
          </ac:picMkLst>
        </pc:picChg>
        <pc:picChg chg="add del mod">
          <ac:chgData name="Raphael POTHIN" userId="6aff7b21-6f87-4796-aa7e-2b8c6fec6607" providerId="ADAL" clId="{CEAD2913-C963-4438-9541-CC4740AB1B9C}" dt="2023-10-26T01:29:01.143" v="426"/>
          <ac:picMkLst>
            <pc:docMk/>
            <pc:sldMk cId="4188458328" sldId="297"/>
            <ac:picMk id="8" creationId="{5588139B-424C-25CA-E26C-309F07FFB625}"/>
          </ac:picMkLst>
        </pc:picChg>
      </pc:sldChg>
      <pc:sldChg chg="addSp delSp modSp add mod modShow">
        <pc:chgData name="Raphael POTHIN" userId="6aff7b21-6f87-4796-aa7e-2b8c6fec6607" providerId="ADAL" clId="{CEAD2913-C963-4438-9541-CC4740AB1B9C}" dt="2023-10-26T01:31:39.376" v="520" actId="20577"/>
        <pc:sldMkLst>
          <pc:docMk/>
          <pc:sldMk cId="715498307" sldId="298"/>
        </pc:sldMkLst>
        <pc:spChg chg="mod">
          <ac:chgData name="Raphael POTHIN" userId="6aff7b21-6f87-4796-aa7e-2b8c6fec6607" providerId="ADAL" clId="{CEAD2913-C963-4438-9541-CC4740AB1B9C}" dt="2023-10-26T01:31:39.376" v="520" actId="20577"/>
          <ac:spMkLst>
            <pc:docMk/>
            <pc:sldMk cId="715498307" sldId="298"/>
            <ac:spMk id="6" creationId="{33966DAF-052A-58F0-616E-A8D04443A1D8}"/>
          </ac:spMkLst>
        </pc:spChg>
        <pc:picChg chg="add del mod">
          <ac:chgData name="Raphael POTHIN" userId="6aff7b21-6f87-4796-aa7e-2b8c6fec6607" providerId="ADAL" clId="{CEAD2913-C963-4438-9541-CC4740AB1B9C}" dt="2023-10-26T01:29:48.259" v="439" actId="21"/>
          <ac:picMkLst>
            <pc:docMk/>
            <pc:sldMk cId="715498307" sldId="298"/>
            <ac:picMk id="3" creationId="{3758889D-7C11-0501-8F36-70AF0C74E6A9}"/>
          </ac:picMkLst>
        </pc:picChg>
        <pc:picChg chg="del">
          <ac:chgData name="Raphael POTHIN" userId="6aff7b21-6f87-4796-aa7e-2b8c6fec6607" providerId="ADAL" clId="{CEAD2913-C963-4438-9541-CC4740AB1B9C}" dt="2023-10-26T01:29:49.605" v="440" actId="478"/>
          <ac:picMkLst>
            <pc:docMk/>
            <pc:sldMk cId="715498307" sldId="298"/>
            <ac:picMk id="4" creationId="{0CC9C32D-A315-EBAA-764B-F84ECCB3B632}"/>
          </ac:picMkLst>
        </pc:picChg>
        <pc:picChg chg="add mod">
          <ac:chgData name="Raphael POTHIN" userId="6aff7b21-6f87-4796-aa7e-2b8c6fec6607" providerId="ADAL" clId="{CEAD2913-C963-4438-9541-CC4740AB1B9C}" dt="2023-10-26T01:29:50.151" v="441"/>
          <ac:picMkLst>
            <pc:docMk/>
            <pc:sldMk cId="715498307" sldId="298"/>
            <ac:picMk id="5" creationId="{2DA909EB-9AFD-92FC-A7AF-BB41CADA2F59}"/>
          </ac:picMkLst>
        </pc:picChg>
      </pc:sldChg>
      <pc:sldChg chg="delSp add del mod">
        <pc:chgData name="Raphael POTHIN" userId="6aff7b21-6f87-4796-aa7e-2b8c6fec6607" providerId="ADAL" clId="{CEAD2913-C963-4438-9541-CC4740AB1B9C}" dt="2023-10-26T01:27:21.020" v="384" actId="47"/>
        <pc:sldMkLst>
          <pc:docMk/>
          <pc:sldMk cId="3944866376" sldId="298"/>
        </pc:sldMkLst>
        <pc:picChg chg="del">
          <ac:chgData name="Raphael POTHIN" userId="6aff7b21-6f87-4796-aa7e-2b8c6fec6607" providerId="ADAL" clId="{CEAD2913-C963-4438-9541-CC4740AB1B9C}" dt="2023-10-26T01:22:07.277" v="121" actId="478"/>
          <ac:picMkLst>
            <pc:docMk/>
            <pc:sldMk cId="3944866376" sldId="298"/>
            <ac:picMk id="5" creationId="{B3C3EBD6-0853-481C-ABE9-CEA82B451027}"/>
          </ac:picMkLst>
        </pc:picChg>
      </pc:sldChg>
      <pc:sldMasterChg chg="modSldLayout">
        <pc:chgData name="Raphael POTHIN" userId="6aff7b21-6f87-4796-aa7e-2b8c6fec6607" providerId="ADAL" clId="{CEAD2913-C963-4438-9541-CC4740AB1B9C}" dt="2023-10-26T01:23:20.793" v="143" actId="1036"/>
        <pc:sldMasterMkLst>
          <pc:docMk/>
          <pc:sldMasterMk cId="1252954926" sldId="2147483648"/>
        </pc:sldMasterMkLst>
        <pc:sldLayoutChg chg="addSp modSp mod">
          <pc:chgData name="Raphael POTHIN" userId="6aff7b21-6f87-4796-aa7e-2b8c6fec6607" providerId="ADAL" clId="{CEAD2913-C963-4438-9541-CC4740AB1B9C}" dt="2023-10-26T01:23:20.793" v="143" actId="1036"/>
          <pc:sldLayoutMkLst>
            <pc:docMk/>
            <pc:sldMasterMk cId="1252954926" sldId="2147483648"/>
            <pc:sldLayoutMk cId="1488672015" sldId="2147483660"/>
          </pc:sldLayoutMkLst>
          <pc:picChg chg="add mod">
            <ac:chgData name="Raphael POTHIN" userId="6aff7b21-6f87-4796-aa7e-2b8c6fec6607" providerId="ADAL" clId="{CEAD2913-C963-4438-9541-CC4740AB1B9C}" dt="2023-10-26T01:23:20.793" v="143" actId="1036"/>
            <ac:picMkLst>
              <pc:docMk/>
              <pc:sldMasterMk cId="1252954926" sldId="2147483648"/>
              <pc:sldLayoutMk cId="1488672015" sldId="2147483660"/>
              <ac:picMk id="3" creationId="{FCA8661C-1018-4EE2-6F4E-A4389C88591A}"/>
            </ac:picMkLst>
          </pc:picChg>
          <pc:picChg chg="mod">
            <ac:chgData name="Raphael POTHIN" userId="6aff7b21-6f87-4796-aa7e-2b8c6fec6607" providerId="ADAL" clId="{CEAD2913-C963-4438-9541-CC4740AB1B9C}" dt="2023-10-26T01:23:20.793" v="143" actId="1036"/>
            <ac:picMkLst>
              <pc:docMk/>
              <pc:sldMasterMk cId="1252954926" sldId="2147483648"/>
              <pc:sldLayoutMk cId="1488672015" sldId="2147483660"/>
              <ac:picMk id="4" creationId="{F41498A9-41CF-4CD2-A31D-297A97DF97C5}"/>
            </ac:picMkLst>
          </pc:picChg>
          <pc:picChg chg="mod">
            <ac:chgData name="Raphael POTHIN" userId="6aff7b21-6f87-4796-aa7e-2b8c6fec6607" providerId="ADAL" clId="{CEAD2913-C963-4438-9541-CC4740AB1B9C}" dt="2023-10-26T01:23:20.793" v="143" actId="1036"/>
            <ac:picMkLst>
              <pc:docMk/>
              <pc:sldMasterMk cId="1252954926" sldId="2147483648"/>
              <pc:sldLayoutMk cId="1488672015" sldId="2147483660"/>
              <ac:picMk id="6" creationId="{2BE18E7D-B0F3-4D3C-AFDE-1DF395836352}"/>
            </ac:picMkLst>
          </pc:picChg>
          <pc:picChg chg="mod">
            <ac:chgData name="Raphael POTHIN" userId="6aff7b21-6f87-4796-aa7e-2b8c6fec6607" providerId="ADAL" clId="{CEAD2913-C963-4438-9541-CC4740AB1B9C}" dt="2023-10-26T01:23:20.793" v="143" actId="1036"/>
            <ac:picMkLst>
              <pc:docMk/>
              <pc:sldMasterMk cId="1252954926" sldId="2147483648"/>
              <pc:sldLayoutMk cId="1488672015" sldId="2147483660"/>
              <ac:picMk id="12" creationId="{A9CFCF1A-A9D4-4DC4-B91D-1CC035A3C493}"/>
            </ac:picMkLst>
          </pc:picChg>
        </pc:sldLayoutChg>
      </pc:sldMasterChg>
    </pc:docChg>
  </pc:docChgLst>
  <pc:docChgLst>
    <pc:chgData name="Rym Ben Hamida" userId="617f863e-1be2-49a7-b209-2e444e0a5a60" providerId="ADAL" clId="{6C22B8F2-E037-4F95-B157-869BA0FBD2CA}"/>
    <pc:docChg chg="undo redo custSel addSld delSld modSld sldOrd addMainMaster">
      <pc:chgData name="Rym Ben Hamida" userId="617f863e-1be2-49a7-b209-2e444e0a5a60" providerId="ADAL" clId="{6C22B8F2-E037-4F95-B157-869BA0FBD2CA}" dt="2023-12-07T14:14:24.067" v="6881" actId="47"/>
      <pc:docMkLst>
        <pc:docMk/>
      </pc:docMkLst>
      <pc:sldChg chg="addSp delSp modSp del mod modClrScheme chgLayout modNotesTx">
        <pc:chgData name="Rym Ben Hamida" userId="617f863e-1be2-49a7-b209-2e444e0a5a60" providerId="ADAL" clId="{6C22B8F2-E037-4F95-B157-869BA0FBD2CA}" dt="2023-12-06T14:19:15.952" v="6315" actId="47"/>
        <pc:sldMkLst>
          <pc:docMk/>
          <pc:sldMk cId="3281355632" sldId="269"/>
        </pc:sldMkLst>
        <pc:spChg chg="add del">
          <ac:chgData name="Rym Ben Hamida" userId="617f863e-1be2-49a7-b209-2e444e0a5a60" providerId="ADAL" clId="{6C22B8F2-E037-4F95-B157-869BA0FBD2CA}" dt="2023-12-05T09:45:50.063" v="1958" actId="22"/>
          <ac:spMkLst>
            <pc:docMk/>
            <pc:sldMk cId="3281355632" sldId="269"/>
            <ac:spMk id="3" creationId="{AA5FED2E-1CB0-4D8A-1020-212E9C138F69}"/>
          </ac:spMkLst>
        </pc:spChg>
        <pc:spChg chg="mod ord">
          <ac:chgData name="Rym Ben Hamida" userId="617f863e-1be2-49a7-b209-2e444e0a5a60" providerId="ADAL" clId="{6C22B8F2-E037-4F95-B157-869BA0FBD2CA}" dt="2023-12-05T09:48:19.007" v="2110" actId="403"/>
          <ac:spMkLst>
            <pc:docMk/>
            <pc:sldMk cId="3281355632" sldId="269"/>
            <ac:spMk id="4" creationId="{78CAB51C-F80D-4D5E-9EA7-9A885E2ACE55}"/>
          </ac:spMkLst>
        </pc:spChg>
        <pc:spChg chg="del mod ord">
          <ac:chgData name="Rym Ben Hamida" userId="617f863e-1be2-49a7-b209-2e444e0a5a60" providerId="ADAL" clId="{6C22B8F2-E037-4F95-B157-869BA0FBD2CA}" dt="2023-12-05T09:52:33.399" v="2269" actId="478"/>
          <ac:spMkLst>
            <pc:docMk/>
            <pc:sldMk cId="3281355632" sldId="269"/>
            <ac:spMk id="5" creationId="{6779D2AF-797C-4AED-81A2-B54447C2E266}"/>
          </ac:spMkLst>
        </pc:spChg>
        <pc:spChg chg="add mod">
          <ac:chgData name="Rym Ben Hamida" userId="617f863e-1be2-49a7-b209-2e444e0a5a60" providerId="ADAL" clId="{6C22B8F2-E037-4F95-B157-869BA0FBD2CA}" dt="2023-12-05T09:52:05.769" v="2266" actId="20577"/>
          <ac:spMkLst>
            <pc:docMk/>
            <pc:sldMk cId="3281355632" sldId="269"/>
            <ac:spMk id="6" creationId="{FED02E26-F0AC-BA7B-5EC8-6C1B4E331A96}"/>
          </ac:spMkLst>
        </pc:spChg>
        <pc:spChg chg="add mod">
          <ac:chgData name="Rym Ben Hamida" userId="617f863e-1be2-49a7-b209-2e444e0a5a60" providerId="ADAL" clId="{6C22B8F2-E037-4F95-B157-869BA0FBD2CA}" dt="2023-12-05T09:51:17.645" v="2254" actId="14100"/>
          <ac:spMkLst>
            <pc:docMk/>
            <pc:sldMk cId="3281355632" sldId="269"/>
            <ac:spMk id="7" creationId="{AC68892E-C364-C891-0560-3853AF84F8CD}"/>
          </ac:spMkLst>
        </pc:spChg>
        <pc:spChg chg="add mod">
          <ac:chgData name="Rym Ben Hamida" userId="617f863e-1be2-49a7-b209-2e444e0a5a60" providerId="ADAL" clId="{6C22B8F2-E037-4F95-B157-869BA0FBD2CA}" dt="2023-12-05T09:51:22.830" v="2255" actId="1076"/>
          <ac:spMkLst>
            <pc:docMk/>
            <pc:sldMk cId="3281355632" sldId="269"/>
            <ac:spMk id="8" creationId="{19C473D2-F1FD-35C8-52D5-EAAD3476D437}"/>
          </ac:spMkLst>
        </pc:spChg>
        <pc:spChg chg="add mod">
          <ac:chgData name="Rym Ben Hamida" userId="617f863e-1be2-49a7-b209-2e444e0a5a60" providerId="ADAL" clId="{6C22B8F2-E037-4F95-B157-869BA0FBD2CA}" dt="2023-12-05T09:51:26.328" v="2256" actId="1076"/>
          <ac:spMkLst>
            <pc:docMk/>
            <pc:sldMk cId="3281355632" sldId="269"/>
            <ac:spMk id="9" creationId="{848C0604-52A9-BF38-7C6B-8DC7DA3B415C}"/>
          </ac:spMkLst>
        </pc:spChg>
        <pc:spChg chg="add mod">
          <ac:chgData name="Rym Ben Hamida" userId="617f863e-1be2-49a7-b209-2e444e0a5a60" providerId="ADAL" clId="{6C22B8F2-E037-4F95-B157-869BA0FBD2CA}" dt="2023-12-05T09:51:32.332" v="2257" actId="1076"/>
          <ac:spMkLst>
            <pc:docMk/>
            <pc:sldMk cId="3281355632" sldId="269"/>
            <ac:spMk id="10" creationId="{2663F36F-E2D2-21CF-23EB-0B61DD676284}"/>
          </ac:spMkLst>
        </pc:spChg>
        <pc:spChg chg="add del mod">
          <ac:chgData name="Rym Ben Hamida" userId="617f863e-1be2-49a7-b209-2e444e0a5a60" providerId="ADAL" clId="{6C22B8F2-E037-4F95-B157-869BA0FBD2CA}" dt="2023-12-05T09:52:45.773" v="2270" actId="478"/>
          <ac:spMkLst>
            <pc:docMk/>
            <pc:sldMk cId="3281355632" sldId="269"/>
            <ac:spMk id="12" creationId="{D1CA83E0-31BD-1D5B-4273-118AC7C413C2}"/>
          </ac:spMkLst>
        </pc:spChg>
      </pc:sldChg>
      <pc:sldChg chg="addSp delSp modSp mod modClrScheme chgLayout">
        <pc:chgData name="Rym Ben Hamida" userId="617f863e-1be2-49a7-b209-2e444e0a5a60" providerId="ADAL" clId="{6C22B8F2-E037-4F95-B157-869BA0FBD2CA}" dt="2023-12-06T14:21:45.941" v="6364" actId="404"/>
        <pc:sldMkLst>
          <pc:docMk/>
          <pc:sldMk cId="2667237260" sldId="273"/>
        </pc:sldMkLst>
        <pc:spChg chg="mod ord">
          <ac:chgData name="Rym Ben Hamida" userId="617f863e-1be2-49a7-b209-2e444e0a5a60" providerId="ADAL" clId="{6C22B8F2-E037-4F95-B157-869BA0FBD2CA}" dt="2023-12-06T14:20:43.709" v="6336" actId="1076"/>
          <ac:spMkLst>
            <pc:docMk/>
            <pc:sldMk cId="2667237260" sldId="273"/>
            <ac:spMk id="4" creationId="{80D04B93-88C9-49AD-B1C0-88DC4B123DDB}"/>
          </ac:spMkLst>
        </pc:spChg>
        <pc:spChg chg="mod ord">
          <ac:chgData name="Rym Ben Hamida" userId="617f863e-1be2-49a7-b209-2e444e0a5a60" providerId="ADAL" clId="{6C22B8F2-E037-4F95-B157-869BA0FBD2CA}" dt="2023-12-06T14:21:45.941" v="6364" actId="404"/>
          <ac:spMkLst>
            <pc:docMk/>
            <pc:sldMk cId="2667237260" sldId="273"/>
            <ac:spMk id="5" creationId="{E41D41F9-E1C4-4524-B0A9-783718E66202}"/>
          </ac:spMkLst>
        </pc:spChg>
        <pc:picChg chg="add del mod">
          <ac:chgData name="Rym Ben Hamida" userId="617f863e-1be2-49a7-b209-2e444e0a5a60" providerId="ADAL" clId="{6C22B8F2-E037-4F95-B157-869BA0FBD2CA}" dt="2023-12-04T16:55:32.335" v="140" actId="1076"/>
          <ac:picMkLst>
            <pc:docMk/>
            <pc:sldMk cId="2667237260" sldId="273"/>
            <ac:picMk id="2" creationId="{6D331DFB-E0FA-BDE4-552E-EEC80C756240}"/>
          </ac:picMkLst>
        </pc:picChg>
      </pc:sldChg>
      <pc:sldChg chg="addSp delSp modSp add del mod modClrScheme chgLayout">
        <pc:chgData name="Rym Ben Hamida" userId="617f863e-1be2-49a7-b209-2e444e0a5a60" providerId="ADAL" clId="{6C22B8F2-E037-4F95-B157-869BA0FBD2CA}" dt="2023-12-07T11:27:59.031" v="6493" actId="1076"/>
        <pc:sldMkLst>
          <pc:docMk/>
          <pc:sldMk cId="3283454314" sldId="277"/>
        </pc:sldMkLst>
        <pc:spChg chg="mod">
          <ac:chgData name="Rym Ben Hamida" userId="617f863e-1be2-49a7-b209-2e444e0a5a60" providerId="ADAL" clId="{6C22B8F2-E037-4F95-B157-869BA0FBD2CA}" dt="2023-12-06T14:25:48.451" v="6405" actId="1035"/>
          <ac:spMkLst>
            <pc:docMk/>
            <pc:sldMk cId="3283454314" sldId="277"/>
            <ac:spMk id="2" creationId="{21520ED3-2AA3-3313-1F8C-A9117954DBA6}"/>
          </ac:spMkLst>
        </pc:spChg>
        <pc:spChg chg="add del mod">
          <ac:chgData name="Rym Ben Hamida" userId="617f863e-1be2-49a7-b209-2e444e0a5a60" providerId="ADAL" clId="{6C22B8F2-E037-4F95-B157-869BA0FBD2CA}" dt="2023-12-04T22:24:05.369" v="1647" actId="478"/>
          <ac:spMkLst>
            <pc:docMk/>
            <pc:sldMk cId="3283454314" sldId="277"/>
            <ac:spMk id="2" creationId="{5AC253FC-4AC1-0A24-7EE0-6E9DC6C79BF3}"/>
          </ac:spMkLst>
        </pc:spChg>
        <pc:spChg chg="mod ord">
          <ac:chgData name="Rym Ben Hamida" userId="617f863e-1be2-49a7-b209-2e444e0a5a60" providerId="ADAL" clId="{6C22B8F2-E037-4F95-B157-869BA0FBD2CA}" dt="2023-12-06T14:24:48.783" v="6379" actId="14100"/>
          <ac:spMkLst>
            <pc:docMk/>
            <pc:sldMk cId="3283454314" sldId="277"/>
            <ac:spMk id="4" creationId="{6CA886D8-79C2-4C4B-AE96-6128927A3348}"/>
          </ac:spMkLst>
        </pc:spChg>
        <pc:spChg chg="del mod ord">
          <ac:chgData name="Rym Ben Hamida" userId="617f863e-1be2-49a7-b209-2e444e0a5a60" providerId="ADAL" clId="{6C22B8F2-E037-4F95-B157-869BA0FBD2CA}" dt="2023-12-04T22:24:07.748" v="1648" actId="478"/>
          <ac:spMkLst>
            <pc:docMk/>
            <pc:sldMk cId="3283454314" sldId="277"/>
            <ac:spMk id="5" creationId="{BBD22128-E56C-42C7-B939-63128FE0917C}"/>
          </ac:spMkLst>
        </pc:spChg>
        <pc:spChg chg="add del mod ord">
          <ac:chgData name="Rym Ben Hamida" userId="617f863e-1be2-49a7-b209-2e444e0a5a60" providerId="ADAL" clId="{6C22B8F2-E037-4F95-B157-869BA0FBD2CA}" dt="2023-12-06T14:24:16.177" v="6374" actId="700"/>
          <ac:spMkLst>
            <pc:docMk/>
            <pc:sldMk cId="3283454314" sldId="277"/>
            <ac:spMk id="6" creationId="{8DAF8539-7813-D55F-6938-473EE87B42D5}"/>
          </ac:spMkLst>
        </pc:spChg>
        <pc:spChg chg="add del mod">
          <ac:chgData name="Rym Ben Hamida" userId="617f863e-1be2-49a7-b209-2e444e0a5a60" providerId="ADAL" clId="{6C22B8F2-E037-4F95-B157-869BA0FBD2CA}" dt="2023-12-04T22:24:17.691" v="1652" actId="478"/>
          <ac:spMkLst>
            <pc:docMk/>
            <pc:sldMk cId="3283454314" sldId="277"/>
            <ac:spMk id="6" creationId="{A8193C3F-E45D-E8A9-B7FD-3D45096E1070}"/>
          </ac:spMkLst>
        </pc:spChg>
        <pc:spChg chg="add del mod ord">
          <ac:chgData name="Rym Ben Hamida" userId="617f863e-1be2-49a7-b209-2e444e0a5a60" providerId="ADAL" clId="{6C22B8F2-E037-4F95-B157-869BA0FBD2CA}" dt="2023-12-06T14:24:29.590" v="6376" actId="478"/>
          <ac:spMkLst>
            <pc:docMk/>
            <pc:sldMk cId="3283454314" sldId="277"/>
            <ac:spMk id="7" creationId="{4DABAB23-40FC-025C-D68A-65DFE2344B1C}"/>
          </ac:spMkLst>
        </pc:spChg>
        <pc:spChg chg="add del mod">
          <ac:chgData name="Rym Ben Hamida" userId="617f863e-1be2-49a7-b209-2e444e0a5a60" providerId="ADAL" clId="{6C22B8F2-E037-4F95-B157-869BA0FBD2CA}" dt="2023-12-04T22:24:29.385" v="1653" actId="478"/>
          <ac:spMkLst>
            <pc:docMk/>
            <pc:sldMk cId="3283454314" sldId="277"/>
            <ac:spMk id="8" creationId="{F4413E6D-3CBB-A8D8-44EA-C4FE3A599BB2}"/>
          </ac:spMkLst>
        </pc:spChg>
        <pc:spChg chg="add del mod">
          <ac:chgData name="Rym Ben Hamida" userId="617f863e-1be2-49a7-b209-2e444e0a5a60" providerId="ADAL" clId="{6C22B8F2-E037-4F95-B157-869BA0FBD2CA}" dt="2023-12-05T09:25:24.906" v="1757" actId="478"/>
          <ac:spMkLst>
            <pc:docMk/>
            <pc:sldMk cId="3283454314" sldId="277"/>
            <ac:spMk id="9" creationId="{3714C571-7146-1D24-E940-11DED220BF1C}"/>
          </ac:spMkLst>
        </pc:spChg>
        <pc:spChg chg="add mod">
          <ac:chgData name="Rym Ben Hamida" userId="617f863e-1be2-49a7-b209-2e444e0a5a60" providerId="ADAL" clId="{6C22B8F2-E037-4F95-B157-869BA0FBD2CA}" dt="2023-12-06T14:23:59.528" v="6372" actId="207"/>
          <ac:spMkLst>
            <pc:docMk/>
            <pc:sldMk cId="3283454314" sldId="277"/>
            <ac:spMk id="10" creationId="{248E5D57-0191-50E8-B394-582379355807}"/>
          </ac:spMkLst>
        </pc:spChg>
        <pc:spChg chg="add mod">
          <ac:chgData name="Rym Ben Hamida" userId="617f863e-1be2-49a7-b209-2e444e0a5a60" providerId="ADAL" clId="{6C22B8F2-E037-4F95-B157-869BA0FBD2CA}" dt="2023-12-06T14:23:59.528" v="6372" actId="207"/>
          <ac:spMkLst>
            <pc:docMk/>
            <pc:sldMk cId="3283454314" sldId="277"/>
            <ac:spMk id="11" creationId="{471AF120-EB8C-8E38-3A64-605EA822786A}"/>
          </ac:spMkLst>
        </pc:spChg>
        <pc:spChg chg="add del mod">
          <ac:chgData name="Rym Ben Hamida" userId="617f863e-1be2-49a7-b209-2e444e0a5a60" providerId="ADAL" clId="{6C22B8F2-E037-4F95-B157-869BA0FBD2CA}" dt="2023-12-05T09:25:28.489" v="1760" actId="478"/>
          <ac:spMkLst>
            <pc:docMk/>
            <pc:sldMk cId="3283454314" sldId="277"/>
            <ac:spMk id="12" creationId="{E85E428B-835A-C27C-3C79-47D8B0DB174C}"/>
          </ac:spMkLst>
        </pc:spChg>
        <pc:spChg chg="add mod ord">
          <ac:chgData name="Rym Ben Hamida" userId="617f863e-1be2-49a7-b209-2e444e0a5a60" providerId="ADAL" clId="{6C22B8F2-E037-4F95-B157-869BA0FBD2CA}" dt="2023-12-06T14:23:59.528" v="6372" actId="207"/>
          <ac:spMkLst>
            <pc:docMk/>
            <pc:sldMk cId="3283454314" sldId="277"/>
            <ac:spMk id="13" creationId="{2997CE20-BEFE-8029-70A7-5459100F4DB5}"/>
          </ac:spMkLst>
        </pc:spChg>
        <pc:spChg chg="add mod">
          <ac:chgData name="Rym Ben Hamida" userId="617f863e-1be2-49a7-b209-2e444e0a5a60" providerId="ADAL" clId="{6C22B8F2-E037-4F95-B157-869BA0FBD2CA}" dt="2023-12-06T14:23:59.528" v="6372" actId="207"/>
          <ac:spMkLst>
            <pc:docMk/>
            <pc:sldMk cId="3283454314" sldId="277"/>
            <ac:spMk id="14" creationId="{754E4342-ED42-3F61-9133-87B4FD451DAE}"/>
          </ac:spMkLst>
        </pc:spChg>
        <pc:spChg chg="add del mod">
          <ac:chgData name="Rym Ben Hamida" userId="617f863e-1be2-49a7-b209-2e444e0a5a60" providerId="ADAL" clId="{6C22B8F2-E037-4F95-B157-869BA0FBD2CA}" dt="2023-12-05T09:25:25.855" v="1758" actId="478"/>
          <ac:spMkLst>
            <pc:docMk/>
            <pc:sldMk cId="3283454314" sldId="277"/>
            <ac:spMk id="15" creationId="{29EBA95C-6F08-E766-ED93-C186A7D49F22}"/>
          </ac:spMkLst>
        </pc:spChg>
        <pc:spChg chg="add del mod ord">
          <ac:chgData name="Rym Ben Hamida" userId="617f863e-1be2-49a7-b209-2e444e0a5a60" providerId="ADAL" clId="{6C22B8F2-E037-4F95-B157-869BA0FBD2CA}" dt="2023-12-05T09:25:26.971" v="1759" actId="478"/>
          <ac:spMkLst>
            <pc:docMk/>
            <pc:sldMk cId="3283454314" sldId="277"/>
            <ac:spMk id="16" creationId="{8626EFF2-5DAA-BFAE-3E69-6ED11515465B}"/>
          </ac:spMkLst>
        </pc:spChg>
        <pc:spChg chg="add mod">
          <ac:chgData name="Rym Ben Hamida" userId="617f863e-1be2-49a7-b209-2e444e0a5a60" providerId="ADAL" clId="{6C22B8F2-E037-4F95-B157-869BA0FBD2CA}" dt="2023-12-06T14:23:59.528" v="6372" actId="207"/>
          <ac:spMkLst>
            <pc:docMk/>
            <pc:sldMk cId="3283454314" sldId="277"/>
            <ac:spMk id="17" creationId="{ADA9FAA9-2366-1CF1-2157-6E5BA5149680}"/>
          </ac:spMkLst>
        </pc:spChg>
        <pc:spChg chg="add mod">
          <ac:chgData name="Rym Ben Hamida" userId="617f863e-1be2-49a7-b209-2e444e0a5a60" providerId="ADAL" clId="{6C22B8F2-E037-4F95-B157-869BA0FBD2CA}" dt="2023-12-06T14:23:59.528" v="6372" actId="207"/>
          <ac:spMkLst>
            <pc:docMk/>
            <pc:sldMk cId="3283454314" sldId="277"/>
            <ac:spMk id="18" creationId="{D773C5F8-B268-B758-D77D-9601B7D54A8F}"/>
          </ac:spMkLst>
        </pc:spChg>
        <pc:spChg chg="add mod">
          <ac:chgData name="Rym Ben Hamida" userId="617f863e-1be2-49a7-b209-2e444e0a5a60" providerId="ADAL" clId="{6C22B8F2-E037-4F95-B157-869BA0FBD2CA}" dt="2023-12-06T14:23:59.528" v="6372" actId="207"/>
          <ac:spMkLst>
            <pc:docMk/>
            <pc:sldMk cId="3283454314" sldId="277"/>
            <ac:spMk id="19" creationId="{17810D37-F126-0D8A-6E24-84DB02F64BF7}"/>
          </ac:spMkLst>
        </pc:spChg>
        <pc:spChg chg="add mod ord">
          <ac:chgData name="Rym Ben Hamida" userId="617f863e-1be2-49a7-b209-2e444e0a5a60" providerId="ADAL" clId="{6C22B8F2-E037-4F95-B157-869BA0FBD2CA}" dt="2023-12-06T14:23:59.528" v="6372" actId="207"/>
          <ac:spMkLst>
            <pc:docMk/>
            <pc:sldMk cId="3283454314" sldId="277"/>
            <ac:spMk id="20" creationId="{E7FA1198-E27E-D172-1247-F6D7AF5A76EF}"/>
          </ac:spMkLst>
        </pc:spChg>
        <pc:spChg chg="add mod">
          <ac:chgData name="Rym Ben Hamida" userId="617f863e-1be2-49a7-b209-2e444e0a5a60" providerId="ADAL" clId="{6C22B8F2-E037-4F95-B157-869BA0FBD2CA}" dt="2023-12-06T14:23:59.528" v="6372" actId="207"/>
          <ac:spMkLst>
            <pc:docMk/>
            <pc:sldMk cId="3283454314" sldId="277"/>
            <ac:spMk id="21" creationId="{6A46314D-6BD7-2102-D000-57E40946DD29}"/>
          </ac:spMkLst>
        </pc:spChg>
        <pc:spChg chg="add del mod">
          <ac:chgData name="Rym Ben Hamida" userId="617f863e-1be2-49a7-b209-2e444e0a5a60" providerId="ADAL" clId="{6C22B8F2-E037-4F95-B157-869BA0FBD2CA}" dt="2023-12-05T10:28:37.413" v="2607" actId="478"/>
          <ac:spMkLst>
            <pc:docMk/>
            <pc:sldMk cId="3283454314" sldId="277"/>
            <ac:spMk id="22" creationId="{A89EED9E-50EF-C87A-8353-CBD8BF8F6F1D}"/>
          </ac:spMkLst>
        </pc:spChg>
        <pc:spChg chg="add del mod">
          <ac:chgData name="Rym Ben Hamida" userId="617f863e-1be2-49a7-b209-2e444e0a5a60" providerId="ADAL" clId="{6C22B8F2-E037-4F95-B157-869BA0FBD2CA}" dt="2023-12-05T10:28:39.132" v="2608" actId="478"/>
          <ac:spMkLst>
            <pc:docMk/>
            <pc:sldMk cId="3283454314" sldId="277"/>
            <ac:spMk id="23" creationId="{001A7120-987E-388E-3FA6-B8FBE1D8C6E0}"/>
          </ac:spMkLst>
        </pc:spChg>
        <pc:spChg chg="add del mod">
          <ac:chgData name="Rym Ben Hamida" userId="617f863e-1be2-49a7-b209-2e444e0a5a60" providerId="ADAL" clId="{6C22B8F2-E037-4F95-B157-869BA0FBD2CA}" dt="2023-12-05T09:25:29.377" v="1761" actId="478"/>
          <ac:spMkLst>
            <pc:docMk/>
            <pc:sldMk cId="3283454314" sldId="277"/>
            <ac:spMk id="24" creationId="{96B0030D-B6A9-2A9B-6467-77F66877059A}"/>
          </ac:spMkLst>
        </pc:spChg>
        <pc:spChg chg="add mod">
          <ac:chgData name="Rym Ben Hamida" userId="617f863e-1be2-49a7-b209-2e444e0a5a60" providerId="ADAL" clId="{6C22B8F2-E037-4F95-B157-869BA0FBD2CA}" dt="2023-12-06T14:23:59.528" v="6372" actId="207"/>
          <ac:spMkLst>
            <pc:docMk/>
            <pc:sldMk cId="3283454314" sldId="277"/>
            <ac:spMk id="25" creationId="{7ED7F5DB-4603-7F47-0C22-A932C8BD9CB4}"/>
          </ac:spMkLst>
        </pc:spChg>
        <pc:spChg chg="add mod">
          <ac:chgData name="Rym Ben Hamida" userId="617f863e-1be2-49a7-b209-2e444e0a5a60" providerId="ADAL" clId="{6C22B8F2-E037-4F95-B157-869BA0FBD2CA}" dt="2023-12-06T14:23:59.528" v="6372" actId="207"/>
          <ac:spMkLst>
            <pc:docMk/>
            <pc:sldMk cId="3283454314" sldId="277"/>
            <ac:spMk id="26" creationId="{E9431DEC-8AD6-1F62-2906-C1E9846ADA2F}"/>
          </ac:spMkLst>
        </pc:spChg>
        <pc:spChg chg="add del mod">
          <ac:chgData name="Rym Ben Hamida" userId="617f863e-1be2-49a7-b209-2e444e0a5a60" providerId="ADAL" clId="{6C22B8F2-E037-4F95-B157-869BA0FBD2CA}" dt="2023-12-05T10:28:50.897" v="2610" actId="478"/>
          <ac:spMkLst>
            <pc:docMk/>
            <pc:sldMk cId="3283454314" sldId="277"/>
            <ac:spMk id="27" creationId="{8AC60896-9BD2-79F6-C510-8298A68C5A31}"/>
          </ac:spMkLst>
        </pc:spChg>
        <pc:spChg chg="add del mod">
          <ac:chgData name="Rym Ben Hamida" userId="617f863e-1be2-49a7-b209-2e444e0a5a60" providerId="ADAL" clId="{6C22B8F2-E037-4F95-B157-869BA0FBD2CA}" dt="2023-12-05T10:28:53.026" v="2611" actId="478"/>
          <ac:spMkLst>
            <pc:docMk/>
            <pc:sldMk cId="3283454314" sldId="277"/>
            <ac:spMk id="28" creationId="{CAF3C820-E0C9-4AFB-4A10-B8556AA39022}"/>
          </ac:spMkLst>
        </pc:spChg>
        <pc:spChg chg="add mod">
          <ac:chgData name="Rym Ben Hamida" userId="617f863e-1be2-49a7-b209-2e444e0a5a60" providerId="ADAL" clId="{6C22B8F2-E037-4F95-B157-869BA0FBD2CA}" dt="2023-12-06T14:23:59.528" v="6372" actId="207"/>
          <ac:spMkLst>
            <pc:docMk/>
            <pc:sldMk cId="3283454314" sldId="277"/>
            <ac:spMk id="29" creationId="{CD89DE5B-FA03-1339-30C7-B38DE3FF00D1}"/>
          </ac:spMkLst>
        </pc:spChg>
        <pc:spChg chg="add del mod">
          <ac:chgData name="Rym Ben Hamida" userId="617f863e-1be2-49a7-b209-2e444e0a5a60" providerId="ADAL" clId="{6C22B8F2-E037-4F95-B157-869BA0FBD2CA}" dt="2023-12-05T10:28:54.095" v="2612" actId="478"/>
          <ac:spMkLst>
            <pc:docMk/>
            <pc:sldMk cId="3283454314" sldId="277"/>
            <ac:spMk id="30" creationId="{9DECF990-7996-F5BD-B96F-07FC692598C5}"/>
          </ac:spMkLst>
        </pc:spChg>
        <pc:spChg chg="add del mod">
          <ac:chgData name="Rym Ben Hamida" userId="617f863e-1be2-49a7-b209-2e444e0a5a60" providerId="ADAL" clId="{6C22B8F2-E037-4F95-B157-869BA0FBD2CA}" dt="2023-12-05T10:28:55.434" v="2613" actId="478"/>
          <ac:spMkLst>
            <pc:docMk/>
            <pc:sldMk cId="3283454314" sldId="277"/>
            <ac:spMk id="31" creationId="{A77B63E5-1871-1768-8923-9D98F681444E}"/>
          </ac:spMkLst>
        </pc:spChg>
        <pc:spChg chg="add del mod">
          <ac:chgData name="Rym Ben Hamida" userId="617f863e-1be2-49a7-b209-2e444e0a5a60" providerId="ADAL" clId="{6C22B8F2-E037-4F95-B157-869BA0FBD2CA}" dt="2023-12-05T09:25:31.630" v="1762" actId="478"/>
          <ac:spMkLst>
            <pc:docMk/>
            <pc:sldMk cId="3283454314" sldId="277"/>
            <ac:spMk id="32" creationId="{58028A8D-B65F-12E4-6F28-877FC28E34D8}"/>
          </ac:spMkLst>
        </pc:spChg>
        <pc:grpChg chg="mod">
          <ac:chgData name="Rym Ben Hamida" userId="617f863e-1be2-49a7-b209-2e444e0a5a60" providerId="ADAL" clId="{6C22B8F2-E037-4F95-B157-869BA0FBD2CA}" dt="2023-12-06T14:25:48.451" v="6405" actId="1035"/>
          <ac:grpSpMkLst>
            <pc:docMk/>
            <pc:sldMk cId="3283454314" sldId="277"/>
            <ac:grpSpMk id="3" creationId="{E4CCF34D-D538-16FA-CB92-C974D87D17CE}"/>
          </ac:grpSpMkLst>
        </pc:grpChg>
        <pc:grpChg chg="add mod">
          <ac:chgData name="Rym Ben Hamida" userId="617f863e-1be2-49a7-b209-2e444e0a5a60" providerId="ADAL" clId="{6C22B8F2-E037-4F95-B157-869BA0FBD2CA}" dt="2023-12-07T11:27:59.031" v="6493" actId="1076"/>
          <ac:grpSpMkLst>
            <pc:docMk/>
            <pc:sldMk cId="3283454314" sldId="277"/>
            <ac:grpSpMk id="5" creationId="{4C0B5BFF-C95C-7281-0258-B4400C440F74}"/>
          </ac:grpSpMkLst>
        </pc:grpChg>
        <pc:picChg chg="add mod">
          <ac:chgData name="Rym Ben Hamida" userId="617f863e-1be2-49a7-b209-2e444e0a5a60" providerId="ADAL" clId="{6C22B8F2-E037-4F95-B157-869BA0FBD2CA}" dt="2023-12-06T14:25:48.451" v="6405" actId="1035"/>
          <ac:picMkLst>
            <pc:docMk/>
            <pc:sldMk cId="3283454314" sldId="277"/>
            <ac:picMk id="2050" creationId="{0A82FA13-4C55-1D95-08A0-DDDB053C76C6}"/>
          </ac:picMkLst>
        </pc:picChg>
      </pc:sldChg>
      <pc:sldChg chg="ord">
        <pc:chgData name="Rym Ben Hamida" userId="617f863e-1be2-49a7-b209-2e444e0a5a60" providerId="ADAL" clId="{6C22B8F2-E037-4F95-B157-869BA0FBD2CA}" dt="2023-12-05T14:00:01.216" v="3381"/>
        <pc:sldMkLst>
          <pc:docMk/>
          <pc:sldMk cId="1434463145" sldId="279"/>
        </pc:sldMkLst>
      </pc:sldChg>
      <pc:sldChg chg="addSp modSp new mod">
        <pc:chgData name="Rym Ben Hamida" userId="617f863e-1be2-49a7-b209-2e444e0a5a60" providerId="ADAL" clId="{6C22B8F2-E037-4F95-B157-869BA0FBD2CA}" dt="2023-12-04T21:52:30.099" v="1642" actId="20577"/>
        <pc:sldMkLst>
          <pc:docMk/>
          <pc:sldMk cId="957870807" sldId="2147478259"/>
        </pc:sldMkLst>
        <pc:spChg chg="mod">
          <ac:chgData name="Rym Ben Hamida" userId="617f863e-1be2-49a7-b209-2e444e0a5a60" providerId="ADAL" clId="{6C22B8F2-E037-4F95-B157-869BA0FBD2CA}" dt="2023-12-04T20:42:50.839" v="755" actId="1076"/>
          <ac:spMkLst>
            <pc:docMk/>
            <pc:sldMk cId="957870807" sldId="2147478259"/>
            <ac:spMk id="2" creationId="{ADF74A7A-0982-1E69-2446-B3D6E6B4AD48}"/>
          </ac:spMkLst>
        </pc:spChg>
        <pc:spChg chg="mod">
          <ac:chgData name="Rym Ben Hamida" userId="617f863e-1be2-49a7-b209-2e444e0a5a60" providerId="ADAL" clId="{6C22B8F2-E037-4F95-B157-869BA0FBD2CA}" dt="2023-12-04T21:52:30.099" v="1642" actId="20577"/>
          <ac:spMkLst>
            <pc:docMk/>
            <pc:sldMk cId="957870807" sldId="2147478259"/>
            <ac:spMk id="3" creationId="{DCD8B4F7-1384-88C6-1E50-9286B9FB55F5}"/>
          </ac:spMkLst>
        </pc:spChg>
        <pc:picChg chg="add">
          <ac:chgData name="Rym Ben Hamida" userId="617f863e-1be2-49a7-b209-2e444e0a5a60" providerId="ADAL" clId="{6C22B8F2-E037-4F95-B157-869BA0FBD2CA}" dt="2023-12-04T21:51:12.349" v="1592"/>
          <ac:picMkLst>
            <pc:docMk/>
            <pc:sldMk cId="957870807" sldId="2147478259"/>
            <ac:picMk id="5122" creationId="{DECFEB12-1A8A-67FC-EE23-8827E575AC58}"/>
          </ac:picMkLst>
        </pc:picChg>
      </pc:sldChg>
      <pc:sldChg chg="modSp new del mod">
        <pc:chgData name="Rym Ben Hamida" userId="617f863e-1be2-49a7-b209-2e444e0a5a60" providerId="ADAL" clId="{6C22B8F2-E037-4F95-B157-869BA0FBD2CA}" dt="2023-12-04T16:26:45.854" v="28" actId="47"/>
        <pc:sldMkLst>
          <pc:docMk/>
          <pc:sldMk cId="3051238614" sldId="2147478260"/>
        </pc:sldMkLst>
        <pc:spChg chg="mod">
          <ac:chgData name="Rym Ben Hamida" userId="617f863e-1be2-49a7-b209-2e444e0a5a60" providerId="ADAL" clId="{6C22B8F2-E037-4F95-B157-869BA0FBD2CA}" dt="2023-12-04T16:25:25.913" v="15" actId="27636"/>
          <ac:spMkLst>
            <pc:docMk/>
            <pc:sldMk cId="3051238614" sldId="2147478260"/>
            <ac:spMk id="2" creationId="{CC792188-C203-D80B-821E-8FBA397D074C}"/>
          </ac:spMkLst>
        </pc:spChg>
        <pc:spChg chg="mod">
          <ac:chgData name="Rym Ben Hamida" userId="617f863e-1be2-49a7-b209-2e444e0a5a60" providerId="ADAL" clId="{6C22B8F2-E037-4F95-B157-869BA0FBD2CA}" dt="2023-12-04T16:26:10.442" v="22" actId="6549"/>
          <ac:spMkLst>
            <pc:docMk/>
            <pc:sldMk cId="3051238614" sldId="2147478260"/>
            <ac:spMk id="3" creationId="{B7C32CAC-32AA-9D23-0684-EFCBD6C8DE83}"/>
          </ac:spMkLst>
        </pc:spChg>
      </pc:sldChg>
      <pc:sldChg chg="addSp delSp modSp new mod setBg modClrScheme chgLayout">
        <pc:chgData name="Rym Ben Hamida" userId="617f863e-1be2-49a7-b209-2e444e0a5a60" providerId="ADAL" clId="{6C22B8F2-E037-4F95-B157-869BA0FBD2CA}" dt="2023-12-06T14:19:34.248" v="6323" actId="404"/>
        <pc:sldMkLst>
          <pc:docMk/>
          <pc:sldMk cId="1658938648" sldId="2147478261"/>
        </pc:sldMkLst>
        <pc:spChg chg="mod ord">
          <ac:chgData name="Rym Ben Hamida" userId="617f863e-1be2-49a7-b209-2e444e0a5a60" providerId="ADAL" clId="{6C22B8F2-E037-4F95-B157-869BA0FBD2CA}" dt="2023-12-06T14:19:34.248" v="6323" actId="404"/>
          <ac:spMkLst>
            <pc:docMk/>
            <pc:sldMk cId="1658938648" sldId="2147478261"/>
            <ac:spMk id="2" creationId="{34BB134F-5153-5FA0-E0E4-9CAE11D26C97}"/>
          </ac:spMkLst>
        </pc:spChg>
        <pc:spChg chg="del mod">
          <ac:chgData name="Rym Ben Hamida" userId="617f863e-1be2-49a7-b209-2e444e0a5a60" providerId="ADAL" clId="{6C22B8F2-E037-4F95-B157-869BA0FBD2CA}" dt="2023-12-04T16:37:17.072" v="50"/>
          <ac:spMkLst>
            <pc:docMk/>
            <pc:sldMk cId="1658938648" sldId="2147478261"/>
            <ac:spMk id="3" creationId="{D72E44A7-9352-294A-D4E9-F82956F848EB}"/>
          </ac:spMkLst>
        </pc:spChg>
        <pc:spChg chg="add del mod ord">
          <ac:chgData name="Rym Ben Hamida" userId="617f863e-1be2-49a7-b209-2e444e0a5a60" providerId="ADAL" clId="{6C22B8F2-E037-4F95-B157-869BA0FBD2CA}" dt="2023-12-04T16:51:08.462" v="94" actId="478"/>
          <ac:spMkLst>
            <pc:docMk/>
            <pc:sldMk cId="1658938648" sldId="2147478261"/>
            <ac:spMk id="4" creationId="{7660EE30-32E2-DF59-363D-84019F071860}"/>
          </ac:spMkLst>
        </pc:spChg>
        <pc:spChg chg="add del mod">
          <ac:chgData name="Rym Ben Hamida" userId="617f863e-1be2-49a7-b209-2e444e0a5a60" providerId="ADAL" clId="{6C22B8F2-E037-4F95-B157-869BA0FBD2CA}" dt="2023-12-04T16:39:49.738" v="60" actId="478"/>
          <ac:spMkLst>
            <pc:docMk/>
            <pc:sldMk cId="1658938648" sldId="2147478261"/>
            <ac:spMk id="5" creationId="{803EC269-941C-5805-F8D5-9609DFED61AC}"/>
          </ac:spMkLst>
        </pc:spChg>
        <pc:spChg chg="add del mod ord">
          <ac:chgData name="Rym Ben Hamida" userId="617f863e-1be2-49a7-b209-2e444e0a5a60" providerId="ADAL" clId="{6C22B8F2-E037-4F95-B157-869BA0FBD2CA}" dt="2023-12-04T16:51:02.392" v="93" actId="700"/>
          <ac:spMkLst>
            <pc:docMk/>
            <pc:sldMk cId="1658938648" sldId="2147478261"/>
            <ac:spMk id="8" creationId="{AB7C8F39-5DED-A8DC-FEC6-28A05370B2B3}"/>
          </ac:spMkLst>
        </pc:spChg>
        <pc:spChg chg="add del mod ord">
          <ac:chgData name="Rym Ben Hamida" userId="617f863e-1be2-49a7-b209-2e444e0a5a60" providerId="ADAL" clId="{6C22B8F2-E037-4F95-B157-869BA0FBD2CA}" dt="2023-12-04T16:55:35.609" v="143" actId="700"/>
          <ac:spMkLst>
            <pc:docMk/>
            <pc:sldMk cId="1658938648" sldId="2147478261"/>
            <ac:spMk id="9" creationId="{929A5DBF-791E-3E14-6F37-471E36CF8019}"/>
          </ac:spMkLst>
        </pc:spChg>
        <pc:spChg chg="add del mod ord">
          <ac:chgData name="Rym Ben Hamida" userId="617f863e-1be2-49a7-b209-2e444e0a5a60" providerId="ADAL" clId="{6C22B8F2-E037-4F95-B157-869BA0FBD2CA}" dt="2023-12-05T09:54:47.661" v="2275" actId="478"/>
          <ac:spMkLst>
            <pc:docMk/>
            <pc:sldMk cId="1658938648" sldId="2147478261"/>
            <ac:spMk id="10" creationId="{D7D84378-E42B-0EC3-1A09-9530F4A1B946}"/>
          </ac:spMkLst>
        </pc:spChg>
        <pc:spChg chg="add del">
          <ac:chgData name="Rym Ben Hamida" userId="617f863e-1be2-49a7-b209-2e444e0a5a60" providerId="ADAL" clId="{6C22B8F2-E037-4F95-B157-869BA0FBD2CA}" dt="2023-12-04T16:55:34.543" v="142" actId="26606"/>
          <ac:spMkLst>
            <pc:docMk/>
            <pc:sldMk cId="1658938648" sldId="2147478261"/>
            <ac:spMk id="1035" creationId="{AD96FDFD-4E42-4A06-B8B5-768A1DB9C2A9}"/>
          </ac:spMkLst>
        </pc:spChg>
        <pc:spChg chg="add del">
          <ac:chgData name="Rym Ben Hamida" userId="617f863e-1be2-49a7-b209-2e444e0a5a60" providerId="ADAL" clId="{6C22B8F2-E037-4F95-B157-869BA0FBD2CA}" dt="2023-12-04T16:55:32.121" v="138" actId="26606"/>
          <ac:spMkLst>
            <pc:docMk/>
            <pc:sldMk cId="1658938648" sldId="2147478261"/>
            <ac:spMk id="1040" creationId="{4C3A44BB-E01C-4AA8-B2C8-32FC346D2ED7}"/>
          </ac:spMkLst>
        </pc:spChg>
        <pc:picChg chg="add del mod ord">
          <ac:chgData name="Rym Ben Hamida" userId="617f863e-1be2-49a7-b209-2e444e0a5a60" providerId="ADAL" clId="{6C22B8F2-E037-4F95-B157-869BA0FBD2CA}" dt="2023-12-05T09:55:27.711" v="2284" actId="478"/>
          <ac:picMkLst>
            <pc:docMk/>
            <pc:sldMk cId="1658938648" sldId="2147478261"/>
            <ac:picMk id="7" creationId="{5A76786D-B3A5-8995-D892-1A8ADB6C1D5A}"/>
          </ac:picMkLst>
        </pc:picChg>
        <pc:picChg chg="add del mod">
          <ac:chgData name="Rym Ben Hamida" userId="617f863e-1be2-49a7-b209-2e444e0a5a60" providerId="ADAL" clId="{6C22B8F2-E037-4F95-B157-869BA0FBD2CA}" dt="2023-12-04T16:39:42.031" v="59" actId="478"/>
          <ac:picMkLst>
            <pc:docMk/>
            <pc:sldMk cId="1658938648" sldId="2147478261"/>
            <ac:picMk id="1026" creationId="{E676B0C0-0E20-3101-BCC7-C738D736B90B}"/>
          </ac:picMkLst>
        </pc:picChg>
        <pc:picChg chg="add del mod ord">
          <ac:chgData name="Rym Ben Hamida" userId="617f863e-1be2-49a7-b209-2e444e0a5a60" providerId="ADAL" clId="{6C22B8F2-E037-4F95-B157-869BA0FBD2CA}" dt="2023-12-05T09:55:36.259" v="2286" actId="478"/>
          <ac:picMkLst>
            <pc:docMk/>
            <pc:sldMk cId="1658938648" sldId="2147478261"/>
            <ac:picMk id="1028" creationId="{3ED9B9DA-C095-B5C5-E5D4-C6EB4BF2B286}"/>
          </ac:picMkLst>
        </pc:picChg>
        <pc:picChg chg="add mod ord">
          <ac:chgData name="Rym Ben Hamida" userId="617f863e-1be2-49a7-b209-2e444e0a5a60" providerId="ADAL" clId="{6C22B8F2-E037-4F95-B157-869BA0FBD2CA}" dt="2023-12-06T08:30:44.448" v="4815" actId="12788"/>
          <ac:picMkLst>
            <pc:docMk/>
            <pc:sldMk cId="1658938648" sldId="2147478261"/>
            <ac:picMk id="1030" creationId="{7553705C-3240-8EFE-6CC7-88EC7A702DCE}"/>
          </ac:picMkLst>
        </pc:picChg>
      </pc:sldChg>
      <pc:sldChg chg="addSp modSp add del mod ord setBg addAnim modShow">
        <pc:chgData name="Rym Ben Hamida" userId="617f863e-1be2-49a7-b209-2e444e0a5a60" providerId="ADAL" clId="{6C22B8F2-E037-4F95-B157-869BA0FBD2CA}" dt="2023-12-07T14:14:13.388" v="6880" actId="47"/>
        <pc:sldMkLst>
          <pc:docMk/>
          <pc:sldMk cId="20288204" sldId="2147478262"/>
        </pc:sldMkLst>
        <pc:spChg chg="mod">
          <ac:chgData name="Rym Ben Hamida" userId="617f863e-1be2-49a7-b209-2e444e0a5a60" providerId="ADAL" clId="{6C22B8F2-E037-4F95-B157-869BA0FBD2CA}" dt="2023-12-04T16:56:12.693" v="145" actId="26606"/>
          <ac:spMkLst>
            <pc:docMk/>
            <pc:sldMk cId="20288204" sldId="2147478262"/>
            <ac:spMk id="2" creationId="{34BB134F-5153-5FA0-E0E4-9CAE11D26C97}"/>
          </ac:spMkLst>
        </pc:spChg>
        <pc:spChg chg="add">
          <ac:chgData name="Rym Ben Hamida" userId="617f863e-1be2-49a7-b209-2e444e0a5a60" providerId="ADAL" clId="{6C22B8F2-E037-4F95-B157-869BA0FBD2CA}" dt="2023-12-04T16:56:12.693" v="145" actId="26606"/>
          <ac:spMkLst>
            <pc:docMk/>
            <pc:sldMk cId="20288204" sldId="2147478262"/>
            <ac:spMk id="1035" creationId="{7B4F6806-5898-4FE8-B610-A058C8B8470A}"/>
          </ac:spMkLst>
        </pc:spChg>
        <pc:picChg chg="mod">
          <ac:chgData name="Rym Ben Hamida" userId="617f863e-1be2-49a7-b209-2e444e0a5a60" providerId="ADAL" clId="{6C22B8F2-E037-4F95-B157-869BA0FBD2CA}" dt="2023-12-04T16:56:12.693" v="145" actId="26606"/>
          <ac:picMkLst>
            <pc:docMk/>
            <pc:sldMk cId="20288204" sldId="2147478262"/>
            <ac:picMk id="7" creationId="{5A76786D-B3A5-8995-D892-1A8ADB6C1D5A}"/>
          </ac:picMkLst>
        </pc:picChg>
        <pc:picChg chg="mod">
          <ac:chgData name="Rym Ben Hamida" userId="617f863e-1be2-49a7-b209-2e444e0a5a60" providerId="ADAL" clId="{6C22B8F2-E037-4F95-B157-869BA0FBD2CA}" dt="2023-12-04T16:56:12.693" v="145" actId="26606"/>
          <ac:picMkLst>
            <pc:docMk/>
            <pc:sldMk cId="20288204" sldId="2147478262"/>
            <ac:picMk id="1028" creationId="{3ED9B9DA-C095-B5C5-E5D4-C6EB4BF2B286}"/>
          </ac:picMkLst>
        </pc:picChg>
        <pc:picChg chg="mod ord">
          <ac:chgData name="Rym Ben Hamida" userId="617f863e-1be2-49a7-b209-2e444e0a5a60" providerId="ADAL" clId="{6C22B8F2-E037-4F95-B157-869BA0FBD2CA}" dt="2023-12-04T16:56:12.693" v="145" actId="26606"/>
          <ac:picMkLst>
            <pc:docMk/>
            <pc:sldMk cId="20288204" sldId="2147478262"/>
            <ac:picMk id="1030" creationId="{7553705C-3240-8EFE-6CC7-88EC7A702DCE}"/>
          </ac:picMkLst>
        </pc:picChg>
      </pc:sldChg>
      <pc:sldChg chg="addSp delSp modSp add del mod setBg modClrScheme delDesignElem chgLayout">
        <pc:chgData name="Rym Ben Hamida" userId="617f863e-1be2-49a7-b209-2e444e0a5a60" providerId="ADAL" clId="{6C22B8F2-E037-4F95-B157-869BA0FBD2CA}" dt="2023-12-04T16:55:31.064" v="137"/>
        <pc:sldMkLst>
          <pc:docMk/>
          <pc:sldMk cId="1087602259" sldId="2147478262"/>
        </pc:sldMkLst>
        <pc:spChg chg="mod ord">
          <ac:chgData name="Rym Ben Hamida" userId="617f863e-1be2-49a7-b209-2e444e0a5a60" providerId="ADAL" clId="{6C22B8F2-E037-4F95-B157-869BA0FBD2CA}" dt="2023-12-04T16:55:30.589" v="136" actId="700"/>
          <ac:spMkLst>
            <pc:docMk/>
            <pc:sldMk cId="1087602259" sldId="2147478262"/>
            <ac:spMk id="2" creationId="{34BB134F-5153-5FA0-E0E4-9CAE11D26C97}"/>
          </ac:spMkLst>
        </pc:spChg>
        <pc:spChg chg="add del">
          <ac:chgData name="Rym Ben Hamida" userId="617f863e-1be2-49a7-b209-2e444e0a5a60" providerId="ADAL" clId="{6C22B8F2-E037-4F95-B157-869BA0FBD2CA}" dt="2023-12-04T16:55:30.589" v="136" actId="700"/>
          <ac:spMkLst>
            <pc:docMk/>
            <pc:sldMk cId="1087602259" sldId="2147478262"/>
            <ac:spMk id="9" creationId="{929A5DBF-791E-3E14-6F37-471E36CF8019}"/>
          </ac:spMkLst>
        </pc:spChg>
        <pc:spChg chg="add del">
          <ac:chgData name="Rym Ben Hamida" userId="617f863e-1be2-49a7-b209-2e444e0a5a60" providerId="ADAL" clId="{6C22B8F2-E037-4F95-B157-869BA0FBD2CA}" dt="2023-12-04T16:55:31.064" v="137"/>
          <ac:spMkLst>
            <pc:docMk/>
            <pc:sldMk cId="1087602259" sldId="2147478262"/>
            <ac:spMk id="1040" creationId="{4C3A44BB-E01C-4AA8-B2C8-32FC346D2ED7}"/>
          </ac:spMkLst>
        </pc:spChg>
        <pc:picChg chg="mod">
          <ac:chgData name="Rym Ben Hamida" userId="617f863e-1be2-49a7-b209-2e444e0a5a60" providerId="ADAL" clId="{6C22B8F2-E037-4F95-B157-869BA0FBD2CA}" dt="2023-12-04T16:55:30.151" v="135" actId="1076"/>
          <ac:picMkLst>
            <pc:docMk/>
            <pc:sldMk cId="1087602259" sldId="2147478262"/>
            <ac:picMk id="7" creationId="{5A76786D-B3A5-8995-D892-1A8ADB6C1D5A}"/>
          </ac:picMkLst>
        </pc:picChg>
        <pc:picChg chg="mod">
          <ac:chgData name="Rym Ben Hamida" userId="617f863e-1be2-49a7-b209-2e444e0a5a60" providerId="ADAL" clId="{6C22B8F2-E037-4F95-B157-869BA0FBD2CA}" dt="2023-12-04T16:55:29.231" v="133" actId="1076"/>
          <ac:picMkLst>
            <pc:docMk/>
            <pc:sldMk cId="1087602259" sldId="2147478262"/>
            <ac:picMk id="1028" creationId="{3ED9B9DA-C095-B5C5-E5D4-C6EB4BF2B286}"/>
          </ac:picMkLst>
        </pc:picChg>
        <pc:picChg chg="mod">
          <ac:chgData name="Rym Ben Hamida" userId="617f863e-1be2-49a7-b209-2e444e0a5a60" providerId="ADAL" clId="{6C22B8F2-E037-4F95-B157-869BA0FBD2CA}" dt="2023-12-04T16:55:28.317" v="132" actId="1076"/>
          <ac:picMkLst>
            <pc:docMk/>
            <pc:sldMk cId="1087602259" sldId="2147478262"/>
            <ac:picMk id="1030" creationId="{7553705C-3240-8EFE-6CC7-88EC7A702DCE}"/>
          </ac:picMkLst>
        </pc:picChg>
      </pc:sldChg>
      <pc:sldChg chg="new del">
        <pc:chgData name="Rym Ben Hamida" userId="617f863e-1be2-49a7-b209-2e444e0a5a60" providerId="ADAL" clId="{6C22B8F2-E037-4F95-B157-869BA0FBD2CA}" dt="2023-12-05T09:53:22.561" v="2271" actId="47"/>
        <pc:sldMkLst>
          <pc:docMk/>
          <pc:sldMk cId="2641448319" sldId="2147478263"/>
        </pc:sldMkLst>
      </pc:sldChg>
      <pc:sldChg chg="addSp delSp modSp add del mod modClrScheme delAnim modAnim chgLayout">
        <pc:chgData name="Rym Ben Hamida" userId="617f863e-1be2-49a7-b209-2e444e0a5a60" providerId="ADAL" clId="{6C22B8F2-E037-4F95-B157-869BA0FBD2CA}" dt="2023-12-07T14:13:55.931" v="6878" actId="47"/>
        <pc:sldMkLst>
          <pc:docMk/>
          <pc:sldMk cId="1054639040" sldId="2147478264"/>
        </pc:sldMkLst>
        <pc:spChg chg="del mod">
          <ac:chgData name="Rym Ben Hamida" userId="617f863e-1be2-49a7-b209-2e444e0a5a60" providerId="ADAL" clId="{6C22B8F2-E037-4F95-B157-869BA0FBD2CA}" dt="2023-12-06T09:22:39.678" v="5085" actId="478"/>
          <ac:spMkLst>
            <pc:docMk/>
            <pc:sldMk cId="1054639040" sldId="2147478264"/>
            <ac:spMk id="2" creationId="{26A8967C-AA22-E984-DA0F-B70C515228B7}"/>
          </ac:spMkLst>
        </pc:spChg>
        <pc:spChg chg="del">
          <ac:chgData name="Rym Ben Hamida" userId="617f863e-1be2-49a7-b209-2e444e0a5a60" providerId="ADAL" clId="{6C22B8F2-E037-4F95-B157-869BA0FBD2CA}" dt="2023-12-04T21:03:40.004" v="1184" actId="478"/>
          <ac:spMkLst>
            <pc:docMk/>
            <pc:sldMk cId="1054639040" sldId="2147478264"/>
            <ac:spMk id="2" creationId="{5AC253FC-4AC1-0A24-7EE0-6E9DC6C79BF3}"/>
          </ac:spMkLst>
        </pc:spChg>
        <pc:spChg chg="mod ord">
          <ac:chgData name="Rym Ben Hamida" userId="617f863e-1be2-49a7-b209-2e444e0a5a60" providerId="ADAL" clId="{6C22B8F2-E037-4F95-B157-869BA0FBD2CA}" dt="2023-12-07T11:34:19.969" v="6536" actId="20577"/>
          <ac:spMkLst>
            <pc:docMk/>
            <pc:sldMk cId="1054639040" sldId="2147478264"/>
            <ac:spMk id="4" creationId="{6CA886D8-79C2-4C4B-AE96-6128927A3348}"/>
          </ac:spMkLst>
        </pc:spChg>
        <pc:spChg chg="del">
          <ac:chgData name="Rym Ben Hamida" userId="617f863e-1be2-49a7-b209-2e444e0a5a60" providerId="ADAL" clId="{6C22B8F2-E037-4F95-B157-869BA0FBD2CA}" dt="2023-12-04T21:03:37.149" v="1182" actId="478"/>
          <ac:spMkLst>
            <pc:docMk/>
            <pc:sldMk cId="1054639040" sldId="2147478264"/>
            <ac:spMk id="5" creationId="{BBD22128-E56C-42C7-B939-63128FE0917C}"/>
          </ac:spMkLst>
        </pc:spChg>
        <pc:spChg chg="add del mod">
          <ac:chgData name="Rym Ben Hamida" userId="617f863e-1be2-49a7-b209-2e444e0a5a60" providerId="ADAL" clId="{6C22B8F2-E037-4F95-B157-869BA0FBD2CA}" dt="2023-12-04T21:03:38.671" v="1183" actId="478"/>
          <ac:spMkLst>
            <pc:docMk/>
            <pc:sldMk cId="1054639040" sldId="2147478264"/>
            <ac:spMk id="6" creationId="{C8482AAE-F4BA-7F31-518F-6140AB09EA2C}"/>
          </ac:spMkLst>
        </pc:spChg>
        <pc:spChg chg="add del mod ord">
          <ac:chgData name="Rym Ben Hamida" userId="617f863e-1be2-49a7-b209-2e444e0a5a60" providerId="ADAL" clId="{6C22B8F2-E037-4F95-B157-869BA0FBD2CA}" dt="2023-12-06T14:26:25.736" v="6407" actId="700"/>
          <ac:spMkLst>
            <pc:docMk/>
            <pc:sldMk cId="1054639040" sldId="2147478264"/>
            <ac:spMk id="8" creationId="{5F218349-1E93-7AB1-7D6D-25787DA17CC4}"/>
          </ac:spMkLst>
        </pc:spChg>
        <pc:spChg chg="add del mod ord">
          <ac:chgData name="Rym Ben Hamida" userId="617f863e-1be2-49a7-b209-2e444e0a5a60" providerId="ADAL" clId="{6C22B8F2-E037-4F95-B157-869BA0FBD2CA}" dt="2023-12-06T14:26:28.767" v="6408" actId="478"/>
          <ac:spMkLst>
            <pc:docMk/>
            <pc:sldMk cId="1054639040" sldId="2147478264"/>
            <ac:spMk id="11" creationId="{023A83B7-A063-226D-17F5-4CB1353DEAD5}"/>
          </ac:spMkLst>
        </pc:spChg>
        <pc:spChg chg="del mod">
          <ac:chgData name="Rym Ben Hamida" userId="617f863e-1be2-49a7-b209-2e444e0a5a60" providerId="ADAL" clId="{6C22B8F2-E037-4F95-B157-869BA0FBD2CA}" dt="2023-12-06T17:51:13.558" v="6486" actId="478"/>
          <ac:spMkLst>
            <pc:docMk/>
            <pc:sldMk cId="1054639040" sldId="2147478264"/>
            <ac:spMk id="13" creationId="{0A097EA6-7B28-C38D-8FC6-E79DC347964E}"/>
          </ac:spMkLst>
        </pc:spChg>
        <pc:spChg chg="del">
          <ac:chgData name="Rym Ben Hamida" userId="617f863e-1be2-49a7-b209-2e444e0a5a60" providerId="ADAL" clId="{6C22B8F2-E037-4F95-B157-869BA0FBD2CA}" dt="2023-12-07T11:30:18.448" v="6499" actId="478"/>
          <ac:spMkLst>
            <pc:docMk/>
            <pc:sldMk cId="1054639040" sldId="2147478264"/>
            <ac:spMk id="15" creationId="{3CF0BAE3-FF99-D0D0-9AE1-9A3533EAEEBB}"/>
          </ac:spMkLst>
        </pc:spChg>
        <pc:spChg chg="del">
          <ac:chgData name="Rym Ben Hamida" userId="617f863e-1be2-49a7-b209-2e444e0a5a60" providerId="ADAL" clId="{6C22B8F2-E037-4F95-B157-869BA0FBD2CA}" dt="2023-12-07T11:30:22.705" v="6500" actId="478"/>
          <ac:spMkLst>
            <pc:docMk/>
            <pc:sldMk cId="1054639040" sldId="2147478264"/>
            <ac:spMk id="16" creationId="{DA1EB090-53BA-216A-B7AF-7CCC1F04EB4A}"/>
          </ac:spMkLst>
        </pc:spChg>
        <pc:spChg chg="mod">
          <ac:chgData name="Rym Ben Hamida" userId="617f863e-1be2-49a7-b209-2e444e0a5a60" providerId="ADAL" clId="{6C22B8F2-E037-4F95-B157-869BA0FBD2CA}" dt="2023-12-07T13:57:13.412" v="6618" actId="2085"/>
          <ac:spMkLst>
            <pc:docMk/>
            <pc:sldMk cId="1054639040" sldId="2147478264"/>
            <ac:spMk id="17" creationId="{CDEEAA07-4117-CD32-F6B6-33F7BE3644D0}"/>
          </ac:spMkLst>
        </pc:spChg>
        <pc:spChg chg="mod">
          <ac:chgData name="Rym Ben Hamida" userId="617f863e-1be2-49a7-b209-2e444e0a5a60" providerId="ADAL" clId="{6C22B8F2-E037-4F95-B157-869BA0FBD2CA}" dt="2023-12-07T13:57:13.412" v="6618" actId="2085"/>
          <ac:spMkLst>
            <pc:docMk/>
            <pc:sldMk cId="1054639040" sldId="2147478264"/>
            <ac:spMk id="18" creationId="{32FF1090-60F0-7D02-AD12-5CF1320A190F}"/>
          </ac:spMkLst>
        </pc:spChg>
        <pc:spChg chg="mod">
          <ac:chgData name="Rym Ben Hamida" userId="617f863e-1be2-49a7-b209-2e444e0a5a60" providerId="ADAL" clId="{6C22B8F2-E037-4F95-B157-869BA0FBD2CA}" dt="2023-12-07T14:05:45.794" v="6715" actId="1038"/>
          <ac:spMkLst>
            <pc:docMk/>
            <pc:sldMk cId="1054639040" sldId="2147478264"/>
            <ac:spMk id="19" creationId="{599E6970-FB1D-C0D0-2DD9-00BDA4401727}"/>
          </ac:spMkLst>
        </pc:spChg>
        <pc:spChg chg="add mod">
          <ac:chgData name="Rym Ben Hamida" userId="617f863e-1be2-49a7-b209-2e444e0a5a60" providerId="ADAL" clId="{6C22B8F2-E037-4F95-B157-869BA0FBD2CA}" dt="2023-12-07T11:33:21.795" v="6527" actId="113"/>
          <ac:spMkLst>
            <pc:docMk/>
            <pc:sldMk cId="1054639040" sldId="2147478264"/>
            <ac:spMk id="31" creationId="{A944494F-9D8D-F3B1-B632-F69F29F6791A}"/>
          </ac:spMkLst>
        </pc:spChg>
        <pc:spChg chg="add mod">
          <ac:chgData name="Rym Ben Hamida" userId="617f863e-1be2-49a7-b209-2e444e0a5a60" providerId="ADAL" clId="{6C22B8F2-E037-4F95-B157-869BA0FBD2CA}" dt="2023-12-07T11:33:26.915" v="6528" actId="113"/>
          <ac:spMkLst>
            <pc:docMk/>
            <pc:sldMk cId="1054639040" sldId="2147478264"/>
            <ac:spMk id="32" creationId="{9762FF15-4BFE-9B31-B536-37CAFE6FFFEC}"/>
          </ac:spMkLst>
        </pc:spChg>
        <pc:spChg chg="mod">
          <ac:chgData name="Rym Ben Hamida" userId="617f863e-1be2-49a7-b209-2e444e0a5a60" providerId="ADAL" clId="{6C22B8F2-E037-4F95-B157-869BA0FBD2CA}" dt="2023-12-07T13:53:21.144" v="6575"/>
          <ac:spMkLst>
            <pc:docMk/>
            <pc:sldMk cId="1054639040" sldId="2147478264"/>
            <ac:spMk id="41" creationId="{86BCE0F0-029B-D728-B389-A665497C3592}"/>
          </ac:spMkLst>
        </pc:spChg>
        <pc:grpChg chg="add mod">
          <ac:chgData name="Rym Ben Hamida" userId="617f863e-1be2-49a7-b209-2e444e0a5a60" providerId="ADAL" clId="{6C22B8F2-E037-4F95-B157-869BA0FBD2CA}" dt="2023-12-07T11:34:05.807" v="6532" actId="1076"/>
          <ac:grpSpMkLst>
            <pc:docMk/>
            <pc:sldMk cId="1054639040" sldId="2147478264"/>
            <ac:grpSpMk id="34" creationId="{808EAA64-85A8-996A-E8E8-65F654B24F13}"/>
          </ac:grpSpMkLst>
        </pc:grpChg>
        <pc:grpChg chg="add del mod">
          <ac:chgData name="Rym Ben Hamida" userId="617f863e-1be2-49a7-b209-2e444e0a5a60" providerId="ADAL" clId="{6C22B8F2-E037-4F95-B157-869BA0FBD2CA}" dt="2023-12-07T13:56:36.086" v="6616" actId="478"/>
          <ac:grpSpMkLst>
            <pc:docMk/>
            <pc:sldMk cId="1054639040" sldId="2147478264"/>
            <ac:grpSpMk id="39" creationId="{06532144-DE5E-5C02-DBF7-CF8B08073E28}"/>
          </ac:grpSpMkLst>
        </pc:grpChg>
        <pc:grpChg chg="mod">
          <ac:chgData name="Rym Ben Hamida" userId="617f863e-1be2-49a7-b209-2e444e0a5a60" providerId="ADAL" clId="{6C22B8F2-E037-4F95-B157-869BA0FBD2CA}" dt="2023-12-07T13:53:21.144" v="6575"/>
          <ac:grpSpMkLst>
            <pc:docMk/>
            <pc:sldMk cId="1054639040" sldId="2147478264"/>
            <ac:grpSpMk id="40" creationId="{A4D72268-0900-1455-2F07-C267C9407069}"/>
          </ac:grpSpMkLst>
        </pc:grpChg>
        <pc:picChg chg="add mod">
          <ac:chgData name="Rym Ben Hamida" userId="617f863e-1be2-49a7-b209-2e444e0a5a60" providerId="ADAL" clId="{6C22B8F2-E037-4F95-B157-869BA0FBD2CA}" dt="2023-12-07T11:37:28.792" v="6555" actId="1076"/>
          <ac:picMkLst>
            <pc:docMk/>
            <pc:sldMk cId="1054639040" sldId="2147478264"/>
            <ac:picMk id="6" creationId="{FA5969D9-6B71-2CC7-9362-923A2174D1B2}"/>
          </ac:picMkLst>
        </pc:picChg>
        <pc:picChg chg="add del mod">
          <ac:chgData name="Rym Ben Hamida" userId="617f863e-1be2-49a7-b209-2e444e0a5a60" providerId="ADAL" clId="{6C22B8F2-E037-4F95-B157-869BA0FBD2CA}" dt="2023-12-04T21:13:55.822" v="1198" actId="478"/>
          <ac:picMkLst>
            <pc:docMk/>
            <pc:sldMk cId="1054639040" sldId="2147478264"/>
            <ac:picMk id="8" creationId="{310344FF-8151-2C1E-AD8E-D92B94122EC7}"/>
          </ac:picMkLst>
        </pc:picChg>
        <pc:picChg chg="add mod ord modCrop">
          <ac:chgData name="Rym Ben Hamida" userId="617f863e-1be2-49a7-b209-2e444e0a5a60" providerId="ADAL" clId="{6C22B8F2-E037-4F95-B157-869BA0FBD2CA}" dt="2023-12-07T11:30:52.326" v="6509" actId="1076"/>
          <ac:picMkLst>
            <pc:docMk/>
            <pc:sldMk cId="1054639040" sldId="2147478264"/>
            <ac:picMk id="10" creationId="{CCB9D7B0-25A7-6C30-16F5-8B06D1AAB1CC}"/>
          </ac:picMkLst>
        </pc:picChg>
        <pc:picChg chg="add del mod">
          <ac:chgData name="Rym Ben Hamida" userId="617f863e-1be2-49a7-b209-2e444e0a5a60" providerId="ADAL" clId="{6C22B8F2-E037-4F95-B157-869BA0FBD2CA}" dt="2023-12-06T17:25:48.456" v="6447" actId="478"/>
          <ac:picMkLst>
            <pc:docMk/>
            <pc:sldMk cId="1054639040" sldId="2147478264"/>
            <ac:picMk id="12" creationId="{ABB3E66D-81D6-13C1-EFDD-C34760EFD185}"/>
          </ac:picMkLst>
        </pc:picChg>
        <pc:picChg chg="add mod">
          <ac:chgData name="Rym Ben Hamida" userId="617f863e-1be2-49a7-b209-2e444e0a5a60" providerId="ADAL" clId="{6C22B8F2-E037-4F95-B157-869BA0FBD2CA}" dt="2023-12-07T11:30:49.297" v="6508" actId="1076"/>
          <ac:picMkLst>
            <pc:docMk/>
            <pc:sldMk cId="1054639040" sldId="2147478264"/>
            <ac:picMk id="14" creationId="{82CD2351-C63B-8102-9AE9-90449D7A25DB}"/>
          </ac:picMkLst>
        </pc:picChg>
        <pc:picChg chg="add mod modCrop">
          <ac:chgData name="Rym Ben Hamida" userId="617f863e-1be2-49a7-b209-2e444e0a5a60" providerId="ADAL" clId="{6C22B8F2-E037-4F95-B157-869BA0FBD2CA}" dt="2023-12-07T11:37:26.063" v="6554" actId="1076"/>
          <ac:picMkLst>
            <pc:docMk/>
            <pc:sldMk cId="1054639040" sldId="2147478264"/>
            <ac:picMk id="21" creationId="{D911B9EC-E832-1C73-F58D-19FB458FFBDE}"/>
          </ac:picMkLst>
        </pc:picChg>
        <pc:picChg chg="add del mod">
          <ac:chgData name="Rym Ben Hamida" userId="617f863e-1be2-49a7-b209-2e444e0a5a60" providerId="ADAL" clId="{6C22B8F2-E037-4F95-B157-869BA0FBD2CA}" dt="2023-12-07T13:57:16.524" v="6619" actId="478"/>
          <ac:picMkLst>
            <pc:docMk/>
            <pc:sldMk cId="1054639040" sldId="2147478264"/>
            <ac:picMk id="35" creationId="{B291F8B1-FDB0-7FE1-8F6B-6450BA4F1182}"/>
          </ac:picMkLst>
        </pc:picChg>
        <pc:picChg chg="add del mod">
          <ac:chgData name="Rym Ben Hamida" userId="617f863e-1be2-49a7-b209-2e444e0a5a60" providerId="ADAL" clId="{6C22B8F2-E037-4F95-B157-869BA0FBD2CA}" dt="2023-12-07T13:53:53.934" v="6580" actId="478"/>
          <ac:picMkLst>
            <pc:docMk/>
            <pc:sldMk cId="1054639040" sldId="2147478264"/>
            <ac:picMk id="36" creationId="{77D60C67-C6C5-DF0C-2A86-91EA2898D904}"/>
          </ac:picMkLst>
        </pc:picChg>
        <pc:picChg chg="add mod">
          <ac:chgData name="Rym Ben Hamida" userId="617f863e-1be2-49a7-b209-2e444e0a5a60" providerId="ADAL" clId="{6C22B8F2-E037-4F95-B157-869BA0FBD2CA}" dt="2023-12-07T13:55:49.903" v="6611" actId="1038"/>
          <ac:picMkLst>
            <pc:docMk/>
            <pc:sldMk cId="1054639040" sldId="2147478264"/>
            <ac:picMk id="37" creationId="{351A1D3D-83F6-BF28-0B68-8A7F1516471D}"/>
          </ac:picMkLst>
        </pc:picChg>
        <pc:picChg chg="add mod">
          <ac:chgData name="Rym Ben Hamida" userId="617f863e-1be2-49a7-b209-2e444e0a5a60" providerId="ADAL" clId="{6C22B8F2-E037-4F95-B157-869BA0FBD2CA}" dt="2023-12-07T13:55:56.082" v="6615" actId="1038"/>
          <ac:picMkLst>
            <pc:docMk/>
            <pc:sldMk cId="1054639040" sldId="2147478264"/>
            <ac:picMk id="38" creationId="{6483CEA0-DE6D-3BD7-EA7C-07887B4B5442}"/>
          </ac:picMkLst>
        </pc:picChg>
        <pc:picChg chg="mod">
          <ac:chgData name="Rym Ben Hamida" userId="617f863e-1be2-49a7-b209-2e444e0a5a60" providerId="ADAL" clId="{6C22B8F2-E037-4F95-B157-869BA0FBD2CA}" dt="2023-12-07T13:53:21.144" v="6575"/>
          <ac:picMkLst>
            <pc:docMk/>
            <pc:sldMk cId="1054639040" sldId="2147478264"/>
            <ac:picMk id="42" creationId="{5F5DE011-7A04-510B-3A09-65A47CCF0F9D}"/>
          </ac:picMkLst>
        </pc:picChg>
        <pc:picChg chg="mod">
          <ac:chgData name="Rym Ben Hamida" userId="617f863e-1be2-49a7-b209-2e444e0a5a60" providerId="ADAL" clId="{6C22B8F2-E037-4F95-B157-869BA0FBD2CA}" dt="2023-12-07T13:53:21.144" v="6575"/>
          <ac:picMkLst>
            <pc:docMk/>
            <pc:sldMk cId="1054639040" sldId="2147478264"/>
            <ac:picMk id="43" creationId="{6538A2A1-2B00-59E1-2564-355EB59ECC36}"/>
          </ac:picMkLst>
        </pc:picChg>
        <pc:picChg chg="del">
          <ac:chgData name="Rym Ben Hamida" userId="617f863e-1be2-49a7-b209-2e444e0a5a60" providerId="ADAL" clId="{6C22B8F2-E037-4F95-B157-869BA0FBD2CA}" dt="2023-12-04T21:03:41.027" v="1185" actId="478"/>
          <ac:picMkLst>
            <pc:docMk/>
            <pc:sldMk cId="1054639040" sldId="2147478264"/>
            <ac:picMk id="2050" creationId="{0A82FA13-4C55-1D95-08A0-DDDB053C76C6}"/>
          </ac:picMkLst>
        </pc:picChg>
        <pc:picChg chg="add mod">
          <ac:chgData name="Rym Ben Hamida" userId="617f863e-1be2-49a7-b209-2e444e0a5a60" providerId="ADAL" clId="{6C22B8F2-E037-4F95-B157-869BA0FBD2CA}" dt="2023-12-07T14:01:00.516" v="6648" actId="1076"/>
          <ac:picMkLst>
            <pc:docMk/>
            <pc:sldMk cId="1054639040" sldId="2147478264"/>
            <ac:picMk id="11266" creationId="{68B81765-09D2-DBC1-1A68-17C06FB94AF3}"/>
          </ac:picMkLst>
        </pc:picChg>
        <pc:cxnChg chg="del mod">
          <ac:chgData name="Rym Ben Hamida" userId="617f863e-1be2-49a7-b209-2e444e0a5a60" providerId="ADAL" clId="{6C22B8F2-E037-4F95-B157-869BA0FBD2CA}" dt="2023-12-06T17:51:15.705" v="6487" actId="478"/>
          <ac:cxnSpMkLst>
            <pc:docMk/>
            <pc:sldMk cId="1054639040" sldId="2147478264"/>
            <ac:cxnSpMk id="5" creationId="{8D00137E-6EA6-8E3E-EFBD-EE211FED4854}"/>
          </ac:cxnSpMkLst>
        </pc:cxnChg>
        <pc:cxnChg chg="del">
          <ac:chgData name="Rym Ben Hamida" userId="617f863e-1be2-49a7-b209-2e444e0a5a60" providerId="ADAL" clId="{6C22B8F2-E037-4F95-B157-869BA0FBD2CA}" dt="2023-12-07T11:30:25.931" v="6501" actId="478"/>
          <ac:cxnSpMkLst>
            <pc:docMk/>
            <pc:sldMk cId="1054639040" sldId="2147478264"/>
            <ac:cxnSpMk id="7" creationId="{24302A68-B621-802A-B485-EFE1FCD6AE38}"/>
          </ac:cxnSpMkLst>
        </pc:cxnChg>
        <pc:cxnChg chg="del mod">
          <ac:chgData name="Rym Ben Hamida" userId="617f863e-1be2-49a7-b209-2e444e0a5a60" providerId="ADAL" clId="{6C22B8F2-E037-4F95-B157-869BA0FBD2CA}" dt="2023-12-06T17:51:17.979" v="6488" actId="478"/>
          <ac:cxnSpMkLst>
            <pc:docMk/>
            <pc:sldMk cId="1054639040" sldId="2147478264"/>
            <ac:cxnSpMk id="9" creationId="{8235A63C-367A-C0C6-BE1E-436F1064BA00}"/>
          </ac:cxnSpMkLst>
        </pc:cxnChg>
        <pc:cxnChg chg="add mod">
          <ac:chgData name="Rym Ben Hamida" userId="617f863e-1be2-49a7-b209-2e444e0a5a60" providerId="ADAL" clId="{6C22B8F2-E037-4F95-B157-869BA0FBD2CA}" dt="2023-12-07T11:32:38.332" v="6526" actId="14100"/>
          <ac:cxnSpMkLst>
            <pc:docMk/>
            <pc:sldMk cId="1054639040" sldId="2147478264"/>
            <ac:cxnSpMk id="27" creationId="{3528BA50-DA9A-11D0-B7AB-D2D7742AFE48}"/>
          </ac:cxnSpMkLst>
        </pc:cxnChg>
        <pc:cxnChg chg="add mod">
          <ac:chgData name="Rym Ben Hamida" userId="617f863e-1be2-49a7-b209-2e444e0a5a60" providerId="ADAL" clId="{6C22B8F2-E037-4F95-B157-869BA0FBD2CA}" dt="2023-12-07T11:32:09.673" v="6518" actId="14100"/>
          <ac:cxnSpMkLst>
            <pc:docMk/>
            <pc:sldMk cId="1054639040" sldId="2147478264"/>
            <ac:cxnSpMk id="28" creationId="{60ED8847-6343-2914-5E2E-FD7C4B301CBE}"/>
          </ac:cxnSpMkLst>
        </pc:cxnChg>
      </pc:sldChg>
      <pc:sldChg chg="addSp delSp modSp new mod ord modAnim modNotesTx">
        <pc:chgData name="Rym Ben Hamida" userId="617f863e-1be2-49a7-b209-2e444e0a5a60" providerId="ADAL" clId="{6C22B8F2-E037-4F95-B157-869BA0FBD2CA}" dt="2023-12-07T14:12:34.910" v="6877" actId="1038"/>
        <pc:sldMkLst>
          <pc:docMk/>
          <pc:sldMk cId="1736924444" sldId="2147478265"/>
        </pc:sldMkLst>
        <pc:spChg chg="mod">
          <ac:chgData name="Rym Ben Hamida" userId="617f863e-1be2-49a7-b209-2e444e0a5a60" providerId="ADAL" clId="{6C22B8F2-E037-4F95-B157-869BA0FBD2CA}" dt="2023-12-06T10:04:43.111" v="5946" actId="6549"/>
          <ac:spMkLst>
            <pc:docMk/>
            <pc:sldMk cId="1736924444" sldId="2147478265"/>
            <ac:spMk id="2" creationId="{0E5D2866-52D3-CEC6-C503-675B0EAA68CF}"/>
          </ac:spMkLst>
        </pc:spChg>
        <pc:spChg chg="del mod">
          <ac:chgData name="Rym Ben Hamida" userId="617f863e-1be2-49a7-b209-2e444e0a5a60" providerId="ADAL" clId="{6C22B8F2-E037-4F95-B157-869BA0FBD2CA}" dt="2023-12-06T10:04:58.093" v="5949" actId="478"/>
          <ac:spMkLst>
            <pc:docMk/>
            <pc:sldMk cId="1736924444" sldId="2147478265"/>
            <ac:spMk id="3" creationId="{DDEA85D6-78E3-0103-B142-A97DAF505BE7}"/>
          </ac:spMkLst>
        </pc:spChg>
        <pc:spChg chg="del mod">
          <ac:chgData name="Rym Ben Hamida" userId="617f863e-1be2-49a7-b209-2e444e0a5a60" providerId="ADAL" clId="{6C22B8F2-E037-4F95-B157-869BA0FBD2CA}" dt="2023-12-07T14:10:39.475" v="6794" actId="478"/>
          <ac:spMkLst>
            <pc:docMk/>
            <pc:sldMk cId="1736924444" sldId="2147478265"/>
            <ac:spMk id="4" creationId="{2AA8A399-24DE-69A9-7B9C-4932FBE526B7}"/>
          </ac:spMkLst>
        </pc:spChg>
        <pc:spChg chg="del mod">
          <ac:chgData name="Rym Ben Hamida" userId="617f863e-1be2-49a7-b209-2e444e0a5a60" providerId="ADAL" clId="{6C22B8F2-E037-4F95-B157-869BA0FBD2CA}" dt="2023-12-07T14:10:34.319" v="6792" actId="478"/>
          <ac:spMkLst>
            <pc:docMk/>
            <pc:sldMk cId="1736924444" sldId="2147478265"/>
            <ac:spMk id="5" creationId="{B48F23C3-1A82-09ED-E8A0-8CA19466F624}"/>
          </ac:spMkLst>
        </pc:spChg>
        <pc:spChg chg="del mod">
          <ac:chgData name="Rym Ben Hamida" userId="617f863e-1be2-49a7-b209-2e444e0a5a60" providerId="ADAL" clId="{6C22B8F2-E037-4F95-B157-869BA0FBD2CA}" dt="2023-12-07T14:10:37.571" v="6793" actId="478"/>
          <ac:spMkLst>
            <pc:docMk/>
            <pc:sldMk cId="1736924444" sldId="2147478265"/>
            <ac:spMk id="7" creationId="{A39B02FF-08DC-DBFC-5AF8-025AAE0D9FF3}"/>
          </ac:spMkLst>
        </pc:spChg>
        <pc:spChg chg="del mod">
          <ac:chgData name="Rym Ben Hamida" userId="617f863e-1be2-49a7-b209-2e444e0a5a60" providerId="ADAL" clId="{6C22B8F2-E037-4F95-B157-869BA0FBD2CA}" dt="2023-12-07T14:10:42.855" v="6795" actId="478"/>
          <ac:spMkLst>
            <pc:docMk/>
            <pc:sldMk cId="1736924444" sldId="2147478265"/>
            <ac:spMk id="8" creationId="{9DB195C7-9B65-F1A3-D679-B74B274CF3D4}"/>
          </ac:spMkLst>
        </pc:spChg>
        <pc:spChg chg="add del mod">
          <ac:chgData name="Rym Ben Hamida" userId="617f863e-1be2-49a7-b209-2e444e0a5a60" providerId="ADAL" clId="{6C22B8F2-E037-4F95-B157-869BA0FBD2CA}" dt="2023-12-07T14:10:56.891" v="6806" actId="478"/>
          <ac:spMkLst>
            <pc:docMk/>
            <pc:sldMk cId="1736924444" sldId="2147478265"/>
            <ac:spMk id="9" creationId="{611BA8D4-0FC5-8380-4A49-421149E25229}"/>
          </ac:spMkLst>
        </pc:spChg>
        <pc:spChg chg="add del mod">
          <ac:chgData name="Rym Ben Hamida" userId="617f863e-1be2-49a7-b209-2e444e0a5a60" providerId="ADAL" clId="{6C22B8F2-E037-4F95-B157-869BA0FBD2CA}" dt="2023-12-06T10:05:01.842" v="5950" actId="478"/>
          <ac:spMkLst>
            <pc:docMk/>
            <pc:sldMk cId="1736924444" sldId="2147478265"/>
            <ac:spMk id="11" creationId="{CF7DD3F2-0DA4-6E43-D9EA-2072DE5722EE}"/>
          </ac:spMkLst>
        </pc:spChg>
        <pc:spChg chg="add mod">
          <ac:chgData name="Rym Ben Hamida" userId="617f863e-1be2-49a7-b209-2e444e0a5a60" providerId="ADAL" clId="{6C22B8F2-E037-4F95-B157-869BA0FBD2CA}" dt="2023-12-07T14:11:03.928" v="6836" actId="1037"/>
          <ac:spMkLst>
            <pc:docMk/>
            <pc:sldMk cId="1736924444" sldId="2147478265"/>
            <ac:spMk id="14" creationId="{57252544-0109-A6D7-C7D4-51AD4ADD601A}"/>
          </ac:spMkLst>
        </pc:spChg>
        <pc:spChg chg="add mod">
          <ac:chgData name="Rym Ben Hamida" userId="617f863e-1be2-49a7-b209-2e444e0a5a60" providerId="ADAL" clId="{6C22B8F2-E037-4F95-B157-869BA0FBD2CA}" dt="2023-12-07T14:11:03.928" v="6836" actId="1037"/>
          <ac:spMkLst>
            <pc:docMk/>
            <pc:sldMk cId="1736924444" sldId="2147478265"/>
            <ac:spMk id="15" creationId="{8A2F675E-23BB-33DF-06D0-5AB56CFB8E0E}"/>
          </ac:spMkLst>
        </pc:spChg>
        <pc:spChg chg="add mod">
          <ac:chgData name="Rym Ben Hamida" userId="617f863e-1be2-49a7-b209-2e444e0a5a60" providerId="ADAL" clId="{6C22B8F2-E037-4F95-B157-869BA0FBD2CA}" dt="2023-12-07T14:11:03.928" v="6836" actId="1037"/>
          <ac:spMkLst>
            <pc:docMk/>
            <pc:sldMk cId="1736924444" sldId="2147478265"/>
            <ac:spMk id="16" creationId="{8276C936-EF14-1A1C-A268-979508DC74A3}"/>
          </ac:spMkLst>
        </pc:spChg>
        <pc:spChg chg="add mod">
          <ac:chgData name="Rym Ben Hamida" userId="617f863e-1be2-49a7-b209-2e444e0a5a60" providerId="ADAL" clId="{6C22B8F2-E037-4F95-B157-869BA0FBD2CA}" dt="2023-12-07T14:11:03.928" v="6836" actId="1037"/>
          <ac:spMkLst>
            <pc:docMk/>
            <pc:sldMk cId="1736924444" sldId="2147478265"/>
            <ac:spMk id="19" creationId="{67B2047D-9B03-5CD7-078B-E7578CBA731E}"/>
          </ac:spMkLst>
        </pc:spChg>
        <pc:spChg chg="del mod topLvl">
          <ac:chgData name="Rym Ben Hamida" userId="617f863e-1be2-49a7-b209-2e444e0a5a60" providerId="ADAL" clId="{6C22B8F2-E037-4F95-B157-869BA0FBD2CA}" dt="2023-12-07T14:09:26.114" v="6751" actId="478"/>
          <ac:spMkLst>
            <pc:docMk/>
            <pc:sldMk cId="1736924444" sldId="2147478265"/>
            <ac:spMk id="23" creationId="{9CED9E2A-F6AC-D08E-5FEE-06AC6AB86DF1}"/>
          </ac:spMkLst>
        </pc:spChg>
        <pc:spChg chg="add mod">
          <ac:chgData name="Rym Ben Hamida" userId="617f863e-1be2-49a7-b209-2e444e0a5a60" providerId="ADAL" clId="{6C22B8F2-E037-4F95-B157-869BA0FBD2CA}" dt="2023-12-07T14:11:44.049" v="6856" actId="20577"/>
          <ac:spMkLst>
            <pc:docMk/>
            <pc:sldMk cId="1736924444" sldId="2147478265"/>
            <ac:spMk id="26" creationId="{4DE9B477-D96D-CD4C-9789-171CC4E689B4}"/>
          </ac:spMkLst>
        </pc:spChg>
        <pc:grpChg chg="add del mod">
          <ac:chgData name="Rym Ben Hamida" userId="617f863e-1be2-49a7-b209-2e444e0a5a60" providerId="ADAL" clId="{6C22B8F2-E037-4F95-B157-869BA0FBD2CA}" dt="2023-12-07T14:09:26.114" v="6751" actId="478"/>
          <ac:grpSpMkLst>
            <pc:docMk/>
            <pc:sldMk cId="1736924444" sldId="2147478265"/>
            <ac:grpSpMk id="21" creationId="{065C85B8-4C32-B20D-A125-405572E771AF}"/>
          </ac:grpSpMkLst>
        </pc:grpChg>
        <pc:grpChg chg="mod topLvl">
          <ac:chgData name="Rym Ben Hamida" userId="617f863e-1be2-49a7-b209-2e444e0a5a60" providerId="ADAL" clId="{6C22B8F2-E037-4F95-B157-869BA0FBD2CA}" dt="2023-12-07T14:11:03.928" v="6836" actId="1037"/>
          <ac:grpSpMkLst>
            <pc:docMk/>
            <pc:sldMk cId="1736924444" sldId="2147478265"/>
            <ac:grpSpMk id="22" creationId="{2A8FC568-B193-A21B-839E-CCE802B8E595}"/>
          </ac:grpSpMkLst>
        </pc:grpChg>
        <pc:picChg chg="add mod">
          <ac:chgData name="Rym Ben Hamida" userId="617f863e-1be2-49a7-b209-2e444e0a5a60" providerId="ADAL" clId="{6C22B8F2-E037-4F95-B157-869BA0FBD2CA}" dt="2023-12-07T14:12:34.910" v="6877" actId="1038"/>
          <ac:picMkLst>
            <pc:docMk/>
            <pc:sldMk cId="1736924444" sldId="2147478265"/>
            <ac:picMk id="13" creationId="{7D9F47D5-66C2-4D43-7B57-581B038CEE63}"/>
          </ac:picMkLst>
        </pc:picChg>
        <pc:picChg chg="add mod">
          <ac:chgData name="Rym Ben Hamida" userId="617f863e-1be2-49a7-b209-2e444e0a5a60" providerId="ADAL" clId="{6C22B8F2-E037-4F95-B157-869BA0FBD2CA}" dt="2023-12-07T14:11:14.645" v="6837" actId="1076"/>
          <ac:picMkLst>
            <pc:docMk/>
            <pc:sldMk cId="1736924444" sldId="2147478265"/>
            <ac:picMk id="17" creationId="{6449842B-0627-DD7A-7AC3-DA00075BCCF5}"/>
          </ac:picMkLst>
        </pc:picChg>
        <pc:picChg chg="add mod">
          <ac:chgData name="Rym Ben Hamida" userId="617f863e-1be2-49a7-b209-2e444e0a5a60" providerId="ADAL" clId="{6C22B8F2-E037-4F95-B157-869BA0FBD2CA}" dt="2023-12-07T14:11:03.928" v="6836" actId="1037"/>
          <ac:picMkLst>
            <pc:docMk/>
            <pc:sldMk cId="1736924444" sldId="2147478265"/>
            <ac:picMk id="18" creationId="{887C2DE5-9C16-DEC8-6B5D-2583EC05DB05}"/>
          </ac:picMkLst>
        </pc:picChg>
        <pc:picChg chg="add mod">
          <ac:chgData name="Rym Ben Hamida" userId="617f863e-1be2-49a7-b209-2e444e0a5a60" providerId="ADAL" clId="{6C22B8F2-E037-4F95-B157-869BA0FBD2CA}" dt="2023-12-07T14:11:03.928" v="6836" actId="1037"/>
          <ac:picMkLst>
            <pc:docMk/>
            <pc:sldMk cId="1736924444" sldId="2147478265"/>
            <ac:picMk id="20" creationId="{E349ACCC-73F8-1378-9B90-6F2204097C69}"/>
          </ac:picMkLst>
        </pc:picChg>
        <pc:picChg chg="mod">
          <ac:chgData name="Rym Ben Hamida" userId="617f863e-1be2-49a7-b209-2e444e0a5a60" providerId="ADAL" clId="{6C22B8F2-E037-4F95-B157-869BA0FBD2CA}" dt="2023-12-07T14:11:03.928" v="6836" actId="1037"/>
          <ac:picMkLst>
            <pc:docMk/>
            <pc:sldMk cId="1736924444" sldId="2147478265"/>
            <ac:picMk id="24" creationId="{AA6A3386-A289-A4CE-7A2D-37C36F652CAC}"/>
          </ac:picMkLst>
        </pc:picChg>
        <pc:picChg chg="mod">
          <ac:chgData name="Rym Ben Hamida" userId="617f863e-1be2-49a7-b209-2e444e0a5a60" providerId="ADAL" clId="{6C22B8F2-E037-4F95-B157-869BA0FBD2CA}" dt="2023-12-07T14:11:03.928" v="6836" actId="1037"/>
          <ac:picMkLst>
            <pc:docMk/>
            <pc:sldMk cId="1736924444" sldId="2147478265"/>
            <ac:picMk id="25" creationId="{872B6F77-8CED-1E5B-A10B-CEDE30AEE3F8}"/>
          </ac:picMkLst>
        </pc:picChg>
        <pc:picChg chg="add del mod">
          <ac:chgData name="Rym Ben Hamida" userId="617f863e-1be2-49a7-b209-2e444e0a5a60" providerId="ADAL" clId="{6C22B8F2-E037-4F95-B157-869BA0FBD2CA}" dt="2023-12-07T14:12:06.686" v="6859" actId="478"/>
          <ac:picMkLst>
            <pc:docMk/>
            <pc:sldMk cId="1736924444" sldId="2147478265"/>
            <ac:picMk id="27" creationId="{F69AC58E-6BDB-079A-F64C-B2EF13D0B628}"/>
          </ac:picMkLst>
        </pc:picChg>
        <pc:picChg chg="add mod">
          <ac:chgData name="Rym Ben Hamida" userId="617f863e-1be2-49a7-b209-2e444e0a5a60" providerId="ADAL" clId="{6C22B8F2-E037-4F95-B157-869BA0FBD2CA}" dt="2023-12-07T14:12:27.353" v="6863" actId="1076"/>
          <ac:picMkLst>
            <pc:docMk/>
            <pc:sldMk cId="1736924444" sldId="2147478265"/>
            <ac:picMk id="28" creationId="{AD32ED23-7E2B-5880-98E7-B2134EF28DA3}"/>
          </ac:picMkLst>
        </pc:picChg>
      </pc:sldChg>
      <pc:sldChg chg="add del">
        <pc:chgData name="Rym Ben Hamida" userId="617f863e-1be2-49a7-b209-2e444e0a5a60" providerId="ADAL" clId="{6C22B8F2-E037-4F95-B157-869BA0FBD2CA}" dt="2023-12-04T21:34:32.715" v="1572" actId="47"/>
        <pc:sldMkLst>
          <pc:docMk/>
          <pc:sldMk cId="2175909533" sldId="2147478266"/>
        </pc:sldMkLst>
      </pc:sldChg>
      <pc:sldChg chg="add del ord">
        <pc:chgData name="Rym Ben Hamida" userId="617f863e-1be2-49a7-b209-2e444e0a5a60" providerId="ADAL" clId="{6C22B8F2-E037-4F95-B157-869BA0FBD2CA}" dt="2023-12-04T22:02:14.363" v="1645" actId="2696"/>
        <pc:sldMkLst>
          <pc:docMk/>
          <pc:sldMk cId="684894311" sldId="2147478267"/>
        </pc:sldMkLst>
      </pc:sldChg>
      <pc:sldChg chg="add del">
        <pc:chgData name="Rym Ben Hamida" userId="617f863e-1be2-49a7-b209-2e444e0a5a60" providerId="ADAL" clId="{6C22B8F2-E037-4F95-B157-869BA0FBD2CA}" dt="2023-12-04T21:33:39.164" v="1562" actId="2696"/>
        <pc:sldMkLst>
          <pc:docMk/>
          <pc:sldMk cId="568581256" sldId="2147478268"/>
        </pc:sldMkLst>
      </pc:sldChg>
      <pc:sldChg chg="add del">
        <pc:chgData name="Rym Ben Hamida" userId="617f863e-1be2-49a7-b209-2e444e0a5a60" providerId="ADAL" clId="{6C22B8F2-E037-4F95-B157-869BA0FBD2CA}" dt="2023-12-04T21:33:16.230" v="1559" actId="2696"/>
        <pc:sldMkLst>
          <pc:docMk/>
          <pc:sldMk cId="967391564" sldId="2147478268"/>
        </pc:sldMkLst>
      </pc:sldChg>
      <pc:sldChg chg="add del">
        <pc:chgData name="Rym Ben Hamida" userId="617f863e-1be2-49a7-b209-2e444e0a5a60" providerId="ADAL" clId="{6C22B8F2-E037-4F95-B157-869BA0FBD2CA}" dt="2023-12-04T21:40:14.178" v="1591" actId="2696"/>
        <pc:sldMkLst>
          <pc:docMk/>
          <pc:sldMk cId="2326834296" sldId="2147478268"/>
        </pc:sldMkLst>
      </pc:sldChg>
      <pc:sldChg chg="add del">
        <pc:chgData name="Rym Ben Hamida" userId="617f863e-1be2-49a7-b209-2e444e0a5a60" providerId="ADAL" clId="{6C22B8F2-E037-4F95-B157-869BA0FBD2CA}" dt="2023-12-04T21:33:59.573" v="1565" actId="2696"/>
        <pc:sldMkLst>
          <pc:docMk/>
          <pc:sldMk cId="3629607124" sldId="2147478268"/>
        </pc:sldMkLst>
      </pc:sldChg>
      <pc:sldChg chg="addSp delSp modSp add del mod ord modShow">
        <pc:chgData name="Rym Ben Hamida" userId="617f863e-1be2-49a7-b209-2e444e0a5a60" providerId="ADAL" clId="{6C22B8F2-E037-4F95-B157-869BA0FBD2CA}" dt="2023-12-06T10:04:36.223" v="5945" actId="2696"/>
        <pc:sldMkLst>
          <pc:docMk/>
          <pc:sldMk cId="2746998148" sldId="2147478269"/>
        </pc:sldMkLst>
        <pc:spChg chg="mod">
          <ac:chgData name="Rym Ben Hamida" userId="617f863e-1be2-49a7-b209-2e444e0a5a60" providerId="ADAL" clId="{6C22B8F2-E037-4F95-B157-869BA0FBD2CA}" dt="2023-12-06T09:56:45.069" v="5867" actId="14100"/>
          <ac:spMkLst>
            <pc:docMk/>
            <pc:sldMk cId="2746998148" sldId="2147478269"/>
            <ac:spMk id="2" creationId="{2D624C5F-FD2C-8E23-7C11-A8B8E3854093}"/>
          </ac:spMkLst>
        </pc:spChg>
        <pc:spChg chg="add del mod">
          <ac:chgData name="Rym Ben Hamida" userId="617f863e-1be2-49a7-b209-2e444e0a5a60" providerId="ADAL" clId="{6C22B8F2-E037-4F95-B157-869BA0FBD2CA}" dt="2023-12-06T09:56:45.069" v="5867" actId="14100"/>
          <ac:spMkLst>
            <pc:docMk/>
            <pc:sldMk cId="2746998148" sldId="2147478269"/>
            <ac:spMk id="3" creationId="{67083D77-7FEB-B0B3-1FF9-833D18DFC332}"/>
          </ac:spMkLst>
        </pc:spChg>
        <pc:spChg chg="mod">
          <ac:chgData name="Rym Ben Hamida" userId="617f863e-1be2-49a7-b209-2e444e0a5a60" providerId="ADAL" clId="{6C22B8F2-E037-4F95-B157-869BA0FBD2CA}" dt="2023-12-06T10:04:07.420" v="5930" actId="1038"/>
          <ac:spMkLst>
            <pc:docMk/>
            <pc:sldMk cId="2746998148" sldId="2147478269"/>
            <ac:spMk id="4" creationId="{FFFD5D88-E711-B8D3-0D6C-012CE86BD8CC}"/>
          </ac:spMkLst>
        </pc:spChg>
        <pc:spChg chg="mod">
          <ac:chgData name="Rym Ben Hamida" userId="617f863e-1be2-49a7-b209-2e444e0a5a60" providerId="ADAL" clId="{6C22B8F2-E037-4F95-B157-869BA0FBD2CA}" dt="2023-12-06T09:56:45.069" v="5867" actId="14100"/>
          <ac:spMkLst>
            <pc:docMk/>
            <pc:sldMk cId="2746998148" sldId="2147478269"/>
            <ac:spMk id="5" creationId="{65825781-5D17-F9A0-636A-0845917001EB}"/>
          </ac:spMkLst>
        </pc:spChg>
        <pc:spChg chg="mod">
          <ac:chgData name="Rym Ben Hamida" userId="617f863e-1be2-49a7-b209-2e444e0a5a60" providerId="ADAL" clId="{6C22B8F2-E037-4F95-B157-869BA0FBD2CA}" dt="2023-12-06T09:56:45.069" v="5867" actId="14100"/>
          <ac:spMkLst>
            <pc:docMk/>
            <pc:sldMk cId="2746998148" sldId="2147478269"/>
            <ac:spMk id="6" creationId="{C64E2FF5-C9FD-A34F-80CC-1C6039E1BEDE}"/>
          </ac:spMkLst>
        </pc:spChg>
        <pc:spChg chg="mod">
          <ac:chgData name="Rym Ben Hamida" userId="617f863e-1be2-49a7-b209-2e444e0a5a60" providerId="ADAL" clId="{6C22B8F2-E037-4F95-B157-869BA0FBD2CA}" dt="2023-12-06T10:04:07.724" v="5940" actId="403"/>
          <ac:spMkLst>
            <pc:docMk/>
            <pc:sldMk cId="2746998148" sldId="2147478269"/>
            <ac:spMk id="7" creationId="{4A81F2DD-BBDA-093C-36C4-0FFC09F3F8EB}"/>
          </ac:spMkLst>
        </pc:spChg>
        <pc:spChg chg="add del mod">
          <ac:chgData name="Rym Ben Hamida" userId="617f863e-1be2-49a7-b209-2e444e0a5a60" providerId="ADAL" clId="{6C22B8F2-E037-4F95-B157-869BA0FBD2CA}" dt="2023-12-06T09:57:28.416" v="5875" actId="478"/>
          <ac:spMkLst>
            <pc:docMk/>
            <pc:sldMk cId="2746998148" sldId="2147478269"/>
            <ac:spMk id="9" creationId="{26009014-A941-2DB2-1068-E02E3C8629B3}"/>
          </ac:spMkLst>
        </pc:spChg>
        <pc:spChg chg="add del mod">
          <ac:chgData name="Rym Ben Hamida" userId="617f863e-1be2-49a7-b209-2e444e0a5a60" providerId="ADAL" clId="{6C22B8F2-E037-4F95-B157-869BA0FBD2CA}" dt="2023-12-06T10:04:07.867" v="5943" actId="478"/>
          <ac:spMkLst>
            <pc:docMk/>
            <pc:sldMk cId="2746998148" sldId="2147478269"/>
            <ac:spMk id="10" creationId="{21D08CCE-C4E2-E79F-98E6-313427616FAB}"/>
          </ac:spMkLst>
        </pc:spChg>
        <pc:spChg chg="add del mod">
          <ac:chgData name="Rym Ben Hamida" userId="617f863e-1be2-49a7-b209-2e444e0a5a60" providerId="ADAL" clId="{6C22B8F2-E037-4F95-B157-869BA0FBD2CA}" dt="2023-12-06T09:57:30.306" v="5876" actId="478"/>
          <ac:spMkLst>
            <pc:docMk/>
            <pc:sldMk cId="2746998148" sldId="2147478269"/>
            <ac:spMk id="11" creationId="{35C2D265-E3B2-7220-D766-D45BC657DD73}"/>
          </ac:spMkLst>
        </pc:spChg>
        <pc:spChg chg="mod">
          <ac:chgData name="Rym Ben Hamida" userId="617f863e-1be2-49a7-b209-2e444e0a5a60" providerId="ADAL" clId="{6C22B8F2-E037-4F95-B157-869BA0FBD2CA}" dt="2023-12-06T09:56:45.069" v="5867" actId="14100"/>
          <ac:spMkLst>
            <pc:docMk/>
            <pc:sldMk cId="2746998148" sldId="2147478269"/>
            <ac:spMk id="12" creationId="{BCD06AD7-6307-C38E-3761-24E25D0A4175}"/>
          </ac:spMkLst>
        </pc:spChg>
        <pc:spChg chg="mod">
          <ac:chgData name="Rym Ben Hamida" userId="617f863e-1be2-49a7-b209-2e444e0a5a60" providerId="ADAL" clId="{6C22B8F2-E037-4F95-B157-869BA0FBD2CA}" dt="2023-12-06T09:56:45.069" v="5867" actId="14100"/>
          <ac:spMkLst>
            <pc:docMk/>
            <pc:sldMk cId="2746998148" sldId="2147478269"/>
            <ac:spMk id="13" creationId="{8C83D3F2-32BF-58B8-1A42-05CDA2DBA2F2}"/>
          </ac:spMkLst>
        </pc:spChg>
        <pc:spChg chg="mod">
          <ac:chgData name="Rym Ben Hamida" userId="617f863e-1be2-49a7-b209-2e444e0a5a60" providerId="ADAL" clId="{6C22B8F2-E037-4F95-B157-869BA0FBD2CA}" dt="2023-12-06T09:56:45.069" v="5867" actId="14100"/>
          <ac:spMkLst>
            <pc:docMk/>
            <pc:sldMk cId="2746998148" sldId="2147478269"/>
            <ac:spMk id="14" creationId="{08D3C496-C570-D2AB-A5C9-AF2A54610636}"/>
          </ac:spMkLst>
        </pc:spChg>
        <pc:spChg chg="mod">
          <ac:chgData name="Rym Ben Hamida" userId="617f863e-1be2-49a7-b209-2e444e0a5a60" providerId="ADAL" clId="{6C22B8F2-E037-4F95-B157-869BA0FBD2CA}" dt="2023-12-06T09:56:45.069" v="5867" actId="14100"/>
          <ac:spMkLst>
            <pc:docMk/>
            <pc:sldMk cId="2746998148" sldId="2147478269"/>
            <ac:spMk id="15" creationId="{D2CC9FC6-76AA-8884-6E80-A259C346AD59}"/>
          </ac:spMkLst>
        </pc:spChg>
        <pc:spChg chg="mod">
          <ac:chgData name="Rym Ben Hamida" userId="617f863e-1be2-49a7-b209-2e444e0a5a60" providerId="ADAL" clId="{6C22B8F2-E037-4F95-B157-869BA0FBD2CA}" dt="2023-12-06T09:56:45.069" v="5867" actId="14100"/>
          <ac:spMkLst>
            <pc:docMk/>
            <pc:sldMk cId="2746998148" sldId="2147478269"/>
            <ac:spMk id="16" creationId="{A4BC1EA8-A783-5DFD-83D9-AD02544071E9}"/>
          </ac:spMkLst>
        </pc:spChg>
        <pc:spChg chg="mod">
          <ac:chgData name="Rym Ben Hamida" userId="617f863e-1be2-49a7-b209-2e444e0a5a60" providerId="ADAL" clId="{6C22B8F2-E037-4F95-B157-869BA0FBD2CA}" dt="2023-12-06T09:56:45.069" v="5867" actId="14100"/>
          <ac:spMkLst>
            <pc:docMk/>
            <pc:sldMk cId="2746998148" sldId="2147478269"/>
            <ac:spMk id="17" creationId="{ACED362F-879E-811F-21F1-09BC564C5DC4}"/>
          </ac:spMkLst>
        </pc:spChg>
        <pc:spChg chg="mod">
          <ac:chgData name="Rym Ben Hamida" userId="617f863e-1be2-49a7-b209-2e444e0a5a60" providerId="ADAL" clId="{6C22B8F2-E037-4F95-B157-869BA0FBD2CA}" dt="2023-12-06T09:56:45.069" v="5867" actId="14100"/>
          <ac:spMkLst>
            <pc:docMk/>
            <pc:sldMk cId="2746998148" sldId="2147478269"/>
            <ac:spMk id="18" creationId="{FD7BEFE2-8E39-ECA7-02FE-7604E6A7DE1D}"/>
          </ac:spMkLst>
        </pc:spChg>
        <pc:spChg chg="mod">
          <ac:chgData name="Rym Ben Hamida" userId="617f863e-1be2-49a7-b209-2e444e0a5a60" providerId="ADAL" clId="{6C22B8F2-E037-4F95-B157-869BA0FBD2CA}" dt="2023-12-06T09:56:45.069" v="5867" actId="14100"/>
          <ac:spMkLst>
            <pc:docMk/>
            <pc:sldMk cId="2746998148" sldId="2147478269"/>
            <ac:spMk id="19" creationId="{89443EE8-03C3-4E14-0F4E-C3B577A8CED3}"/>
          </ac:spMkLst>
        </pc:spChg>
        <pc:spChg chg="mod">
          <ac:chgData name="Rym Ben Hamida" userId="617f863e-1be2-49a7-b209-2e444e0a5a60" providerId="ADAL" clId="{6C22B8F2-E037-4F95-B157-869BA0FBD2CA}" dt="2023-12-06T09:56:45.069" v="5867" actId="14100"/>
          <ac:spMkLst>
            <pc:docMk/>
            <pc:sldMk cId="2746998148" sldId="2147478269"/>
            <ac:spMk id="20" creationId="{A0DF8E4D-6A06-4B2D-7BE7-35FAF1041999}"/>
          </ac:spMkLst>
        </pc:spChg>
        <pc:spChg chg="mod">
          <ac:chgData name="Rym Ben Hamida" userId="617f863e-1be2-49a7-b209-2e444e0a5a60" providerId="ADAL" clId="{6C22B8F2-E037-4F95-B157-869BA0FBD2CA}" dt="2023-12-06T09:56:45.069" v="5867" actId="14100"/>
          <ac:spMkLst>
            <pc:docMk/>
            <pc:sldMk cId="2746998148" sldId="2147478269"/>
            <ac:spMk id="21" creationId="{C26A8F8C-A114-327C-7AA0-074D66A66D0B}"/>
          </ac:spMkLst>
        </pc:spChg>
        <pc:spChg chg="mod">
          <ac:chgData name="Rym Ben Hamida" userId="617f863e-1be2-49a7-b209-2e444e0a5a60" providerId="ADAL" clId="{6C22B8F2-E037-4F95-B157-869BA0FBD2CA}" dt="2023-12-06T09:56:45.069" v="5867" actId="14100"/>
          <ac:spMkLst>
            <pc:docMk/>
            <pc:sldMk cId="2746998148" sldId="2147478269"/>
            <ac:spMk id="22" creationId="{1865EEFF-4B95-208F-4B55-A7E59CCF5749}"/>
          </ac:spMkLst>
        </pc:spChg>
        <pc:spChg chg="mod">
          <ac:chgData name="Rym Ben Hamida" userId="617f863e-1be2-49a7-b209-2e444e0a5a60" providerId="ADAL" clId="{6C22B8F2-E037-4F95-B157-869BA0FBD2CA}" dt="2023-12-06T09:56:45.069" v="5867" actId="14100"/>
          <ac:spMkLst>
            <pc:docMk/>
            <pc:sldMk cId="2746998148" sldId="2147478269"/>
            <ac:spMk id="23" creationId="{8A81DB09-E4FD-CBA8-C663-A1F5D93484C6}"/>
          </ac:spMkLst>
        </pc:spChg>
        <pc:spChg chg="mod">
          <ac:chgData name="Rym Ben Hamida" userId="617f863e-1be2-49a7-b209-2e444e0a5a60" providerId="ADAL" clId="{6C22B8F2-E037-4F95-B157-869BA0FBD2CA}" dt="2023-12-06T09:56:45.069" v="5867" actId="14100"/>
          <ac:spMkLst>
            <pc:docMk/>
            <pc:sldMk cId="2746998148" sldId="2147478269"/>
            <ac:spMk id="24" creationId="{87B66074-5D9D-3CFB-8821-2E81FF78AAFB}"/>
          </ac:spMkLst>
        </pc:spChg>
        <pc:spChg chg="mod">
          <ac:chgData name="Rym Ben Hamida" userId="617f863e-1be2-49a7-b209-2e444e0a5a60" providerId="ADAL" clId="{6C22B8F2-E037-4F95-B157-869BA0FBD2CA}" dt="2023-12-06T09:56:45.069" v="5867" actId="14100"/>
          <ac:spMkLst>
            <pc:docMk/>
            <pc:sldMk cId="2746998148" sldId="2147478269"/>
            <ac:spMk id="25" creationId="{3003BE4A-66DD-282A-DC25-321415E9BC11}"/>
          </ac:spMkLst>
        </pc:spChg>
        <pc:spChg chg="mod">
          <ac:chgData name="Rym Ben Hamida" userId="617f863e-1be2-49a7-b209-2e444e0a5a60" providerId="ADAL" clId="{6C22B8F2-E037-4F95-B157-869BA0FBD2CA}" dt="2023-12-06T09:56:45.069" v="5867" actId="14100"/>
          <ac:spMkLst>
            <pc:docMk/>
            <pc:sldMk cId="2746998148" sldId="2147478269"/>
            <ac:spMk id="26" creationId="{BFE3F7D6-370F-698F-A1F9-7F07400ECD27}"/>
          </ac:spMkLst>
        </pc:spChg>
        <pc:spChg chg="mod">
          <ac:chgData name="Rym Ben Hamida" userId="617f863e-1be2-49a7-b209-2e444e0a5a60" providerId="ADAL" clId="{6C22B8F2-E037-4F95-B157-869BA0FBD2CA}" dt="2023-12-06T09:56:45.069" v="5867" actId="14100"/>
          <ac:spMkLst>
            <pc:docMk/>
            <pc:sldMk cId="2746998148" sldId="2147478269"/>
            <ac:spMk id="27" creationId="{BA5946FB-2393-F422-9EB2-B753986C301A}"/>
          </ac:spMkLst>
        </pc:spChg>
        <pc:spChg chg="mod">
          <ac:chgData name="Rym Ben Hamida" userId="617f863e-1be2-49a7-b209-2e444e0a5a60" providerId="ADAL" clId="{6C22B8F2-E037-4F95-B157-869BA0FBD2CA}" dt="2023-12-06T09:56:45.069" v="5867" actId="14100"/>
          <ac:spMkLst>
            <pc:docMk/>
            <pc:sldMk cId="2746998148" sldId="2147478269"/>
            <ac:spMk id="28" creationId="{CCC14E86-A762-909B-77DD-848DED5228D5}"/>
          </ac:spMkLst>
        </pc:spChg>
        <pc:spChg chg="del mod">
          <ac:chgData name="Rym Ben Hamida" userId="617f863e-1be2-49a7-b209-2e444e0a5a60" providerId="ADAL" clId="{6C22B8F2-E037-4F95-B157-869BA0FBD2CA}" dt="2023-12-06T09:54:05.465" v="5833" actId="478"/>
          <ac:spMkLst>
            <pc:docMk/>
            <pc:sldMk cId="2746998148" sldId="2147478269"/>
            <ac:spMk id="29" creationId="{54F9067A-E6B1-6B00-FB08-10F704FAABA1}"/>
          </ac:spMkLst>
        </pc:spChg>
        <pc:spChg chg="add del mod">
          <ac:chgData name="Rym Ben Hamida" userId="617f863e-1be2-49a7-b209-2e444e0a5a60" providerId="ADAL" clId="{6C22B8F2-E037-4F95-B157-869BA0FBD2CA}" dt="2023-12-06T09:57:32.119" v="5877" actId="478"/>
          <ac:spMkLst>
            <pc:docMk/>
            <pc:sldMk cId="2746998148" sldId="2147478269"/>
            <ac:spMk id="30" creationId="{F4A0230D-B69F-5BEC-E45C-D7A82A2943EE}"/>
          </ac:spMkLst>
        </pc:spChg>
        <pc:spChg chg="del mod">
          <ac:chgData name="Rym Ben Hamida" userId="617f863e-1be2-49a7-b209-2e444e0a5a60" providerId="ADAL" clId="{6C22B8F2-E037-4F95-B157-869BA0FBD2CA}" dt="2023-12-06T09:54:16.265" v="5839" actId="478"/>
          <ac:spMkLst>
            <pc:docMk/>
            <pc:sldMk cId="2746998148" sldId="2147478269"/>
            <ac:spMk id="31" creationId="{7C2F106B-8942-7E74-657F-71227980FB98}"/>
          </ac:spMkLst>
        </pc:spChg>
        <pc:spChg chg="add del mod">
          <ac:chgData name="Rym Ben Hamida" userId="617f863e-1be2-49a7-b209-2e444e0a5a60" providerId="ADAL" clId="{6C22B8F2-E037-4F95-B157-869BA0FBD2CA}" dt="2023-12-06T10:04:07.878" v="5944" actId="478"/>
          <ac:spMkLst>
            <pc:docMk/>
            <pc:sldMk cId="2746998148" sldId="2147478269"/>
            <ac:spMk id="32" creationId="{04ACCD46-2C8F-11CB-FC1B-F559186A4C17}"/>
          </ac:spMkLst>
        </pc:spChg>
        <pc:spChg chg="del mod">
          <ac:chgData name="Rym Ben Hamida" userId="617f863e-1be2-49a7-b209-2e444e0a5a60" providerId="ADAL" clId="{6C22B8F2-E037-4F95-B157-869BA0FBD2CA}" dt="2023-12-06T09:54:12.232" v="5836" actId="478"/>
          <ac:spMkLst>
            <pc:docMk/>
            <pc:sldMk cId="2746998148" sldId="2147478269"/>
            <ac:spMk id="33" creationId="{8FDBB0DF-20F6-9439-8F40-867C4A8BDDA1}"/>
          </ac:spMkLst>
        </pc:spChg>
        <pc:spChg chg="del mod">
          <ac:chgData name="Rym Ben Hamida" userId="617f863e-1be2-49a7-b209-2e444e0a5a60" providerId="ADAL" clId="{6C22B8F2-E037-4F95-B157-869BA0FBD2CA}" dt="2023-12-06T09:54:17.371" v="5840" actId="478"/>
          <ac:spMkLst>
            <pc:docMk/>
            <pc:sldMk cId="2746998148" sldId="2147478269"/>
            <ac:spMk id="34" creationId="{A17D82D6-827F-D23B-FEC3-C2E250F28643}"/>
          </ac:spMkLst>
        </pc:spChg>
        <pc:spChg chg="del mod">
          <ac:chgData name="Rym Ben Hamida" userId="617f863e-1be2-49a7-b209-2e444e0a5a60" providerId="ADAL" clId="{6C22B8F2-E037-4F95-B157-869BA0FBD2CA}" dt="2023-12-06T09:54:40.081" v="5843" actId="478"/>
          <ac:spMkLst>
            <pc:docMk/>
            <pc:sldMk cId="2746998148" sldId="2147478269"/>
            <ac:spMk id="35" creationId="{A8FF66D3-77F3-83A2-1A1C-2E964FA828D8}"/>
          </ac:spMkLst>
        </pc:spChg>
        <pc:spChg chg="del mod">
          <ac:chgData name="Rym Ben Hamida" userId="617f863e-1be2-49a7-b209-2e444e0a5a60" providerId="ADAL" clId="{6C22B8F2-E037-4F95-B157-869BA0FBD2CA}" dt="2023-12-06T09:54:22.585" v="5841" actId="478"/>
          <ac:spMkLst>
            <pc:docMk/>
            <pc:sldMk cId="2746998148" sldId="2147478269"/>
            <ac:spMk id="36" creationId="{82AA4BEF-DD20-0E39-726A-0DB48AFC636D}"/>
          </ac:spMkLst>
        </pc:spChg>
        <pc:spChg chg="del mod">
          <ac:chgData name="Rym Ben Hamida" userId="617f863e-1be2-49a7-b209-2e444e0a5a60" providerId="ADAL" clId="{6C22B8F2-E037-4F95-B157-869BA0FBD2CA}" dt="2023-12-06T09:54:22.585" v="5841" actId="478"/>
          <ac:spMkLst>
            <pc:docMk/>
            <pc:sldMk cId="2746998148" sldId="2147478269"/>
            <ac:spMk id="37" creationId="{C7D5CDC1-2E1F-D76E-4F3B-3CBCB8852AC8}"/>
          </ac:spMkLst>
        </pc:spChg>
        <pc:spChg chg="del mod">
          <ac:chgData name="Rym Ben Hamida" userId="617f863e-1be2-49a7-b209-2e444e0a5a60" providerId="ADAL" clId="{6C22B8F2-E037-4F95-B157-869BA0FBD2CA}" dt="2023-12-06T09:54:22.585" v="5841" actId="478"/>
          <ac:spMkLst>
            <pc:docMk/>
            <pc:sldMk cId="2746998148" sldId="2147478269"/>
            <ac:spMk id="38" creationId="{B401167E-F2EC-29C4-2516-2EC1123D9222}"/>
          </ac:spMkLst>
        </pc:spChg>
        <pc:spChg chg="del mod">
          <ac:chgData name="Rym Ben Hamida" userId="617f863e-1be2-49a7-b209-2e444e0a5a60" providerId="ADAL" clId="{6C22B8F2-E037-4F95-B157-869BA0FBD2CA}" dt="2023-12-06T09:54:22.585" v="5841" actId="478"/>
          <ac:spMkLst>
            <pc:docMk/>
            <pc:sldMk cId="2746998148" sldId="2147478269"/>
            <ac:spMk id="39" creationId="{E5773CF7-750B-6DED-204A-FA64DC263C2E}"/>
          </ac:spMkLst>
        </pc:spChg>
        <pc:spChg chg="del mod">
          <ac:chgData name="Rym Ben Hamida" userId="617f863e-1be2-49a7-b209-2e444e0a5a60" providerId="ADAL" clId="{6C22B8F2-E037-4F95-B157-869BA0FBD2CA}" dt="2023-12-06T09:54:22.585" v="5841" actId="478"/>
          <ac:spMkLst>
            <pc:docMk/>
            <pc:sldMk cId="2746998148" sldId="2147478269"/>
            <ac:spMk id="40" creationId="{7DFE6CF0-459A-9DFD-E244-E1E15CB0EEEE}"/>
          </ac:spMkLst>
        </pc:spChg>
        <pc:spChg chg="del mod">
          <ac:chgData name="Rym Ben Hamida" userId="617f863e-1be2-49a7-b209-2e444e0a5a60" providerId="ADAL" clId="{6C22B8F2-E037-4F95-B157-869BA0FBD2CA}" dt="2023-12-06T09:54:22.585" v="5841" actId="478"/>
          <ac:spMkLst>
            <pc:docMk/>
            <pc:sldMk cId="2746998148" sldId="2147478269"/>
            <ac:spMk id="41" creationId="{79EFE7F1-634D-2122-BA69-3F7FA4A9A0D5}"/>
          </ac:spMkLst>
        </pc:spChg>
        <pc:spChg chg="mod">
          <ac:chgData name="Rym Ben Hamida" userId="617f863e-1be2-49a7-b209-2e444e0a5a60" providerId="ADAL" clId="{6C22B8F2-E037-4F95-B157-869BA0FBD2CA}" dt="2023-12-06T10:04:07.420" v="5930" actId="1038"/>
          <ac:spMkLst>
            <pc:docMk/>
            <pc:sldMk cId="2746998148" sldId="2147478269"/>
            <ac:spMk id="43" creationId="{99A80947-15F7-618A-4BF4-0A20BF663CB0}"/>
          </ac:spMkLst>
        </pc:spChg>
        <pc:spChg chg="mod">
          <ac:chgData name="Rym Ben Hamida" userId="617f863e-1be2-49a7-b209-2e444e0a5a60" providerId="ADAL" clId="{6C22B8F2-E037-4F95-B157-869BA0FBD2CA}" dt="2023-12-06T09:56:45.069" v="5867" actId="14100"/>
          <ac:spMkLst>
            <pc:docMk/>
            <pc:sldMk cId="2746998148" sldId="2147478269"/>
            <ac:spMk id="44" creationId="{5EDF6273-2C47-2BB5-73AE-4E1CC56F42BA}"/>
          </ac:spMkLst>
        </pc:spChg>
        <pc:spChg chg="mod">
          <ac:chgData name="Rym Ben Hamida" userId="617f863e-1be2-49a7-b209-2e444e0a5a60" providerId="ADAL" clId="{6C22B8F2-E037-4F95-B157-869BA0FBD2CA}" dt="2023-12-06T10:04:07.420" v="5930" actId="1038"/>
          <ac:spMkLst>
            <pc:docMk/>
            <pc:sldMk cId="2746998148" sldId="2147478269"/>
            <ac:spMk id="47" creationId="{D34A0B19-2A70-EE38-9074-35D7CC90E10B}"/>
          </ac:spMkLst>
        </pc:spChg>
        <pc:spChg chg="del mod">
          <ac:chgData name="Rym Ben Hamida" userId="617f863e-1be2-49a7-b209-2e444e0a5a60" providerId="ADAL" clId="{6C22B8F2-E037-4F95-B157-869BA0FBD2CA}" dt="2023-12-06T09:54:42.547" v="5844" actId="478"/>
          <ac:spMkLst>
            <pc:docMk/>
            <pc:sldMk cId="2746998148" sldId="2147478269"/>
            <ac:spMk id="49" creationId="{3746FEDA-D4DD-B5D1-7D5B-F77E5AC83933}"/>
          </ac:spMkLst>
        </pc:spChg>
        <pc:spChg chg="mod">
          <ac:chgData name="Rym Ben Hamida" userId="617f863e-1be2-49a7-b209-2e444e0a5a60" providerId="ADAL" clId="{6C22B8F2-E037-4F95-B157-869BA0FBD2CA}" dt="2023-12-06T09:56:45.069" v="5867" actId="14100"/>
          <ac:spMkLst>
            <pc:docMk/>
            <pc:sldMk cId="2746998148" sldId="2147478269"/>
            <ac:spMk id="50" creationId="{B6600C5A-B5E3-CD8A-28C1-17C4B3E0997E}"/>
          </ac:spMkLst>
        </pc:spChg>
        <pc:spChg chg="mod">
          <ac:chgData name="Rym Ben Hamida" userId="617f863e-1be2-49a7-b209-2e444e0a5a60" providerId="ADAL" clId="{6C22B8F2-E037-4F95-B157-869BA0FBD2CA}" dt="2023-12-06T10:04:07.420" v="5930" actId="1038"/>
          <ac:spMkLst>
            <pc:docMk/>
            <pc:sldMk cId="2746998148" sldId="2147478269"/>
            <ac:spMk id="51" creationId="{ABB65464-E86A-1E72-C508-F604241B66D4}"/>
          </ac:spMkLst>
        </pc:spChg>
        <pc:spChg chg="mod">
          <ac:chgData name="Rym Ben Hamida" userId="617f863e-1be2-49a7-b209-2e444e0a5a60" providerId="ADAL" clId="{6C22B8F2-E037-4F95-B157-869BA0FBD2CA}" dt="2023-12-06T10:04:07.471" v="5932" actId="14100"/>
          <ac:spMkLst>
            <pc:docMk/>
            <pc:sldMk cId="2746998148" sldId="2147478269"/>
            <ac:spMk id="52" creationId="{0B943604-4988-AF6D-6539-04113E07E2C1}"/>
          </ac:spMkLst>
        </pc:spChg>
        <pc:spChg chg="mod">
          <ac:chgData name="Rym Ben Hamida" userId="617f863e-1be2-49a7-b209-2e444e0a5a60" providerId="ADAL" clId="{6C22B8F2-E037-4F95-B157-869BA0FBD2CA}" dt="2023-12-06T10:04:07.420" v="5930" actId="1038"/>
          <ac:spMkLst>
            <pc:docMk/>
            <pc:sldMk cId="2746998148" sldId="2147478269"/>
            <ac:spMk id="54" creationId="{F0556482-EE9D-B7DB-CC82-3BC844369669}"/>
          </ac:spMkLst>
        </pc:spChg>
        <pc:spChg chg="mod">
          <ac:chgData name="Rym Ben Hamida" userId="617f863e-1be2-49a7-b209-2e444e0a5a60" providerId="ADAL" clId="{6C22B8F2-E037-4F95-B157-869BA0FBD2CA}" dt="2023-12-06T09:38:01.765" v="5596" actId="1035"/>
          <ac:spMkLst>
            <pc:docMk/>
            <pc:sldMk cId="2746998148" sldId="2147478269"/>
            <ac:spMk id="57" creationId="{C6A57C45-8D62-1120-C009-493558B977AA}"/>
          </ac:spMkLst>
        </pc:spChg>
        <pc:spChg chg="mod">
          <ac:chgData name="Rym Ben Hamida" userId="617f863e-1be2-49a7-b209-2e444e0a5a60" providerId="ADAL" clId="{6C22B8F2-E037-4F95-B157-869BA0FBD2CA}" dt="2023-12-06T09:38:01.765" v="5596" actId="1035"/>
          <ac:spMkLst>
            <pc:docMk/>
            <pc:sldMk cId="2746998148" sldId="2147478269"/>
            <ac:spMk id="60" creationId="{C86241CD-08BC-AF55-650A-480B1026A642}"/>
          </ac:spMkLst>
        </pc:spChg>
        <pc:spChg chg="mod">
          <ac:chgData name="Rym Ben Hamida" userId="617f863e-1be2-49a7-b209-2e444e0a5a60" providerId="ADAL" clId="{6C22B8F2-E037-4F95-B157-869BA0FBD2CA}" dt="2023-12-06T09:38:01.765" v="5596" actId="1035"/>
          <ac:spMkLst>
            <pc:docMk/>
            <pc:sldMk cId="2746998148" sldId="2147478269"/>
            <ac:spMk id="61" creationId="{DB4AD8E2-FF73-1FF5-D150-4DBE37CC10E3}"/>
          </ac:spMkLst>
        </pc:spChg>
        <pc:spChg chg="mod">
          <ac:chgData name="Rym Ben Hamida" userId="617f863e-1be2-49a7-b209-2e444e0a5a60" providerId="ADAL" clId="{6C22B8F2-E037-4F95-B157-869BA0FBD2CA}" dt="2023-12-06T10:04:07.420" v="5930" actId="1038"/>
          <ac:spMkLst>
            <pc:docMk/>
            <pc:sldMk cId="2746998148" sldId="2147478269"/>
            <ac:spMk id="68" creationId="{DD58FBF8-DFE5-4900-9E29-1EBB3531BCD8}"/>
          </ac:spMkLst>
        </pc:spChg>
        <pc:spChg chg="mod">
          <ac:chgData name="Rym Ben Hamida" userId="617f863e-1be2-49a7-b209-2e444e0a5a60" providerId="ADAL" clId="{6C22B8F2-E037-4F95-B157-869BA0FBD2CA}" dt="2023-12-06T10:04:07.420" v="5930" actId="1038"/>
          <ac:spMkLst>
            <pc:docMk/>
            <pc:sldMk cId="2746998148" sldId="2147478269"/>
            <ac:spMk id="71" creationId="{2FF35A00-E008-2922-31EC-AFA2467A676C}"/>
          </ac:spMkLst>
        </pc:spChg>
        <pc:spChg chg="mod">
          <ac:chgData name="Rym Ben Hamida" userId="617f863e-1be2-49a7-b209-2e444e0a5a60" providerId="ADAL" clId="{6C22B8F2-E037-4F95-B157-869BA0FBD2CA}" dt="2023-12-06T10:04:07.420" v="5930" actId="1038"/>
          <ac:spMkLst>
            <pc:docMk/>
            <pc:sldMk cId="2746998148" sldId="2147478269"/>
            <ac:spMk id="72" creationId="{3424AB16-3BDA-813D-66EF-CB17BC404225}"/>
          </ac:spMkLst>
        </pc:spChg>
        <pc:spChg chg="mod">
          <ac:chgData name="Rym Ben Hamida" userId="617f863e-1be2-49a7-b209-2e444e0a5a60" providerId="ADAL" clId="{6C22B8F2-E037-4F95-B157-869BA0FBD2CA}" dt="2023-12-06T10:04:07.420" v="5930" actId="1038"/>
          <ac:spMkLst>
            <pc:docMk/>
            <pc:sldMk cId="2746998148" sldId="2147478269"/>
            <ac:spMk id="74" creationId="{5BC0628A-17F0-CA6B-3E99-BDE80F26FD9E}"/>
          </ac:spMkLst>
        </pc:spChg>
        <pc:spChg chg="mod">
          <ac:chgData name="Rym Ben Hamida" userId="617f863e-1be2-49a7-b209-2e444e0a5a60" providerId="ADAL" clId="{6C22B8F2-E037-4F95-B157-869BA0FBD2CA}" dt="2023-12-06T10:04:07.420" v="5930" actId="1038"/>
          <ac:spMkLst>
            <pc:docMk/>
            <pc:sldMk cId="2746998148" sldId="2147478269"/>
            <ac:spMk id="75" creationId="{DA3D09A5-5BFD-A79F-35A5-3D926D0A4742}"/>
          </ac:spMkLst>
        </pc:spChg>
        <pc:spChg chg="mod">
          <ac:chgData name="Rym Ben Hamida" userId="617f863e-1be2-49a7-b209-2e444e0a5a60" providerId="ADAL" clId="{6C22B8F2-E037-4F95-B157-869BA0FBD2CA}" dt="2023-12-06T09:38:01.765" v="5596" actId="1035"/>
          <ac:spMkLst>
            <pc:docMk/>
            <pc:sldMk cId="2746998148" sldId="2147478269"/>
            <ac:spMk id="79" creationId="{54DD1E6D-3929-C9B5-D8CD-2D83721AFFC5}"/>
          </ac:spMkLst>
        </pc:spChg>
        <pc:spChg chg="mod">
          <ac:chgData name="Rym Ben Hamida" userId="617f863e-1be2-49a7-b209-2e444e0a5a60" providerId="ADAL" clId="{6C22B8F2-E037-4F95-B157-869BA0FBD2CA}" dt="2023-12-06T09:56:45.069" v="5867" actId="14100"/>
          <ac:spMkLst>
            <pc:docMk/>
            <pc:sldMk cId="2746998148" sldId="2147478269"/>
            <ac:spMk id="87" creationId="{4DC0A6FD-08DB-49AE-299A-4D4DB2DCF322}"/>
          </ac:spMkLst>
        </pc:spChg>
        <pc:spChg chg="mod">
          <ac:chgData name="Rym Ben Hamida" userId="617f863e-1be2-49a7-b209-2e444e0a5a60" providerId="ADAL" clId="{6C22B8F2-E037-4F95-B157-869BA0FBD2CA}" dt="2023-12-06T09:56:45.069" v="5867" actId="14100"/>
          <ac:spMkLst>
            <pc:docMk/>
            <pc:sldMk cId="2746998148" sldId="2147478269"/>
            <ac:spMk id="89" creationId="{98355EBE-CA3F-E586-F146-B1BD99935A72}"/>
          </ac:spMkLst>
        </pc:spChg>
        <pc:spChg chg="del mod">
          <ac:chgData name="Rym Ben Hamida" userId="617f863e-1be2-49a7-b209-2e444e0a5a60" providerId="ADAL" clId="{6C22B8F2-E037-4F95-B157-869BA0FBD2CA}" dt="2023-12-06T09:54:14.360" v="5838" actId="478"/>
          <ac:spMkLst>
            <pc:docMk/>
            <pc:sldMk cId="2746998148" sldId="2147478269"/>
            <ac:spMk id="93" creationId="{60A04209-8FBB-F126-58F2-EFF407B10CD5}"/>
          </ac:spMkLst>
        </pc:spChg>
        <pc:grpChg chg="mod">
          <ac:chgData name="Rym Ben Hamida" userId="617f863e-1be2-49a7-b209-2e444e0a5a60" providerId="ADAL" clId="{6C22B8F2-E037-4F95-B157-869BA0FBD2CA}" dt="2023-12-06T10:04:07.420" v="5930" actId="1038"/>
          <ac:grpSpMkLst>
            <pc:docMk/>
            <pc:sldMk cId="2746998148" sldId="2147478269"/>
            <ac:grpSpMk id="53" creationId="{CA2D88A6-D299-23D4-6132-EC2B37D74E3B}"/>
          </ac:grpSpMkLst>
        </pc:grpChg>
        <pc:grpChg chg="mod">
          <ac:chgData name="Rym Ben Hamida" userId="617f863e-1be2-49a7-b209-2e444e0a5a60" providerId="ADAL" clId="{6C22B8F2-E037-4F95-B157-869BA0FBD2CA}" dt="2023-12-06T10:04:07.481" v="5933" actId="1076"/>
          <ac:grpSpMkLst>
            <pc:docMk/>
            <pc:sldMk cId="2746998148" sldId="2147478269"/>
            <ac:grpSpMk id="56" creationId="{C562B784-48BD-82B2-28DE-DD3F43B2DFD1}"/>
          </ac:grpSpMkLst>
        </pc:grpChg>
        <pc:grpChg chg="mod">
          <ac:chgData name="Rym Ben Hamida" userId="617f863e-1be2-49a7-b209-2e444e0a5a60" providerId="ADAL" clId="{6C22B8F2-E037-4F95-B157-869BA0FBD2CA}" dt="2023-12-06T09:38:01.765" v="5596" actId="1035"/>
          <ac:grpSpMkLst>
            <pc:docMk/>
            <pc:sldMk cId="2746998148" sldId="2147478269"/>
            <ac:grpSpMk id="58" creationId="{2B0E143E-90E4-DFA5-16FC-26A91F520BF3}"/>
          </ac:grpSpMkLst>
        </pc:grpChg>
        <pc:grpChg chg="add mod">
          <ac:chgData name="Rym Ben Hamida" userId="617f863e-1be2-49a7-b209-2e444e0a5a60" providerId="ADAL" clId="{6C22B8F2-E037-4F95-B157-869BA0FBD2CA}" dt="2023-12-06T10:04:07.830" v="5942" actId="1076"/>
          <ac:grpSpMkLst>
            <pc:docMk/>
            <pc:sldMk cId="2746998148" sldId="2147478269"/>
            <ac:grpSpMk id="64" creationId="{10362136-2AFB-32CF-1F88-6940A4593162}"/>
          </ac:grpSpMkLst>
        </pc:grpChg>
        <pc:grpChg chg="mod">
          <ac:chgData name="Rym Ben Hamida" userId="617f863e-1be2-49a7-b209-2e444e0a5a60" providerId="ADAL" clId="{6C22B8F2-E037-4F95-B157-869BA0FBD2CA}" dt="2023-12-06T09:56:45.069" v="5867" actId="14100"/>
          <ac:grpSpMkLst>
            <pc:docMk/>
            <pc:sldMk cId="2746998148" sldId="2147478269"/>
            <ac:grpSpMk id="85" creationId="{A612F95B-AA66-1784-3385-2E18EEBC7389}"/>
          </ac:grpSpMkLst>
        </pc:grpChg>
        <pc:grpChg chg="mod">
          <ac:chgData name="Rym Ben Hamida" userId="617f863e-1be2-49a7-b209-2e444e0a5a60" providerId="ADAL" clId="{6C22B8F2-E037-4F95-B157-869BA0FBD2CA}" dt="2023-12-06T10:04:07.420" v="5930" actId="1038"/>
          <ac:grpSpMkLst>
            <pc:docMk/>
            <pc:sldMk cId="2746998148" sldId="2147478269"/>
            <ac:grpSpMk id="95" creationId="{03809EBD-0799-5AEE-23C4-7CE40F72013B}"/>
          </ac:grpSpMkLst>
        </pc:grpChg>
        <pc:grpChg chg="mod">
          <ac:chgData name="Rym Ben Hamida" userId="617f863e-1be2-49a7-b209-2e444e0a5a60" providerId="ADAL" clId="{6C22B8F2-E037-4F95-B157-869BA0FBD2CA}" dt="2023-12-06T10:04:07.420" v="5930" actId="1038"/>
          <ac:grpSpMkLst>
            <pc:docMk/>
            <pc:sldMk cId="2746998148" sldId="2147478269"/>
            <ac:grpSpMk id="96" creationId="{D77EC2CC-8751-90DB-B913-FA6F1F84D7B9}"/>
          </ac:grpSpMkLst>
        </pc:grpChg>
        <pc:grpChg chg="mod">
          <ac:chgData name="Rym Ben Hamida" userId="617f863e-1be2-49a7-b209-2e444e0a5a60" providerId="ADAL" clId="{6C22B8F2-E037-4F95-B157-869BA0FBD2CA}" dt="2023-12-06T10:04:07.420" v="5930" actId="1038"/>
          <ac:grpSpMkLst>
            <pc:docMk/>
            <pc:sldMk cId="2746998148" sldId="2147478269"/>
            <ac:grpSpMk id="97" creationId="{57EC7768-5D86-12A4-192F-A263701FEA83}"/>
          </ac:grpSpMkLst>
        </pc:grpChg>
        <pc:graphicFrameChg chg="mod">
          <ac:chgData name="Rym Ben Hamida" userId="617f863e-1be2-49a7-b209-2e444e0a5a60" providerId="ADAL" clId="{6C22B8F2-E037-4F95-B157-869BA0FBD2CA}" dt="2023-12-06T09:56:45.069" v="5867" actId="14100"/>
          <ac:graphicFrameMkLst>
            <pc:docMk/>
            <pc:sldMk cId="2746998148" sldId="2147478269"/>
            <ac:graphicFrameMk id="42" creationId="{F0B1D60F-68DE-1462-128C-428266774023}"/>
          </ac:graphicFrameMkLst>
        </pc:graphicFrameChg>
        <pc:picChg chg="mod">
          <ac:chgData name="Rym Ben Hamida" userId="617f863e-1be2-49a7-b209-2e444e0a5a60" providerId="ADAL" clId="{6C22B8F2-E037-4F95-B157-869BA0FBD2CA}" dt="2023-12-06T09:56:45.069" v="5867" actId="14100"/>
          <ac:picMkLst>
            <pc:docMk/>
            <pc:sldMk cId="2746998148" sldId="2147478269"/>
            <ac:picMk id="8" creationId="{C9611BAC-DC91-B6BD-EBD7-48B77B795367}"/>
          </ac:picMkLst>
        </pc:picChg>
        <pc:picChg chg="del mod">
          <ac:chgData name="Rym Ben Hamida" userId="617f863e-1be2-49a7-b209-2e444e0a5a60" providerId="ADAL" clId="{6C22B8F2-E037-4F95-B157-869BA0FBD2CA}" dt="2023-12-06T09:54:13.208" v="5837" actId="478"/>
          <ac:picMkLst>
            <pc:docMk/>
            <pc:sldMk cId="2746998148" sldId="2147478269"/>
            <ac:picMk id="46" creationId="{81D64211-E0AE-A035-9462-D8B21FE6DCE4}"/>
          </ac:picMkLst>
        </pc:picChg>
        <pc:picChg chg="mod">
          <ac:chgData name="Rym Ben Hamida" userId="617f863e-1be2-49a7-b209-2e444e0a5a60" providerId="ADAL" clId="{6C22B8F2-E037-4F95-B157-869BA0FBD2CA}" dt="2023-12-06T10:04:07.420" v="5930" actId="1038"/>
          <ac:picMkLst>
            <pc:docMk/>
            <pc:sldMk cId="2746998148" sldId="2147478269"/>
            <ac:picMk id="55" creationId="{0464CCCE-895E-7848-5CD4-113F4FA31943}"/>
          </ac:picMkLst>
        </pc:picChg>
        <pc:picChg chg="mod">
          <ac:chgData name="Rym Ben Hamida" userId="617f863e-1be2-49a7-b209-2e444e0a5a60" providerId="ADAL" clId="{6C22B8F2-E037-4F95-B157-869BA0FBD2CA}" dt="2023-12-06T10:04:07.420" v="5930" actId="1038"/>
          <ac:picMkLst>
            <pc:docMk/>
            <pc:sldMk cId="2746998148" sldId="2147478269"/>
            <ac:picMk id="62" creationId="{F723630D-F513-E427-F1C2-F84DE7149F12}"/>
          </ac:picMkLst>
        </pc:picChg>
        <pc:picChg chg="mod">
          <ac:chgData name="Rym Ben Hamida" userId="617f863e-1be2-49a7-b209-2e444e0a5a60" providerId="ADAL" clId="{6C22B8F2-E037-4F95-B157-869BA0FBD2CA}" dt="2023-12-06T10:04:07.420" v="5930" actId="1038"/>
          <ac:picMkLst>
            <pc:docMk/>
            <pc:sldMk cId="2746998148" sldId="2147478269"/>
            <ac:picMk id="63" creationId="{BAA1323A-A81F-40A5-3807-4AA43A50B36E}"/>
          </ac:picMkLst>
        </pc:picChg>
        <pc:picChg chg="mod">
          <ac:chgData name="Rym Ben Hamida" userId="617f863e-1be2-49a7-b209-2e444e0a5a60" providerId="ADAL" clId="{6C22B8F2-E037-4F95-B157-869BA0FBD2CA}" dt="2023-12-06T10:04:07.420" v="5930" actId="1038"/>
          <ac:picMkLst>
            <pc:docMk/>
            <pc:sldMk cId="2746998148" sldId="2147478269"/>
            <ac:picMk id="66" creationId="{919D1CDF-7F67-9181-D4FB-B5DF34839ED5}"/>
          </ac:picMkLst>
        </pc:picChg>
        <pc:picChg chg="mod">
          <ac:chgData name="Rym Ben Hamida" userId="617f863e-1be2-49a7-b209-2e444e0a5a60" providerId="ADAL" clId="{6C22B8F2-E037-4F95-B157-869BA0FBD2CA}" dt="2023-12-06T10:04:07.420" v="5930" actId="1038"/>
          <ac:picMkLst>
            <pc:docMk/>
            <pc:sldMk cId="2746998148" sldId="2147478269"/>
            <ac:picMk id="76" creationId="{957A0F3F-DD01-6250-90AB-B8B2B26D7288}"/>
          </ac:picMkLst>
        </pc:picChg>
        <pc:picChg chg="mod">
          <ac:chgData name="Rym Ben Hamida" userId="617f863e-1be2-49a7-b209-2e444e0a5a60" providerId="ADAL" clId="{6C22B8F2-E037-4F95-B157-869BA0FBD2CA}" dt="2023-12-06T09:38:01.765" v="5596" actId="1035"/>
          <ac:picMkLst>
            <pc:docMk/>
            <pc:sldMk cId="2746998148" sldId="2147478269"/>
            <ac:picMk id="84" creationId="{DB5287AC-2779-D627-54CA-F38E13D5C29B}"/>
          </ac:picMkLst>
        </pc:picChg>
        <pc:cxnChg chg="mod">
          <ac:chgData name="Rym Ben Hamida" userId="617f863e-1be2-49a7-b209-2e444e0a5a60" providerId="ADAL" clId="{6C22B8F2-E037-4F95-B157-869BA0FBD2CA}" dt="2023-12-06T10:04:07.420" v="5930" actId="1038"/>
          <ac:cxnSpMkLst>
            <pc:docMk/>
            <pc:sldMk cId="2746998148" sldId="2147478269"/>
            <ac:cxnSpMk id="80" creationId="{5AE22668-6773-3FCD-0696-F018591A6EE5}"/>
          </ac:cxnSpMkLst>
        </pc:cxnChg>
        <pc:cxnChg chg="mod">
          <ac:chgData name="Rym Ben Hamida" userId="617f863e-1be2-49a7-b209-2e444e0a5a60" providerId="ADAL" clId="{6C22B8F2-E037-4F95-B157-869BA0FBD2CA}" dt="2023-12-06T10:04:07.420" v="5930" actId="1038"/>
          <ac:cxnSpMkLst>
            <pc:docMk/>
            <pc:sldMk cId="2746998148" sldId="2147478269"/>
            <ac:cxnSpMk id="82" creationId="{55327FBD-D464-200E-02F3-4EF20F2EA791}"/>
          </ac:cxnSpMkLst>
        </pc:cxnChg>
        <pc:cxnChg chg="mod">
          <ac:chgData name="Rym Ben Hamida" userId="617f863e-1be2-49a7-b209-2e444e0a5a60" providerId="ADAL" clId="{6C22B8F2-E037-4F95-B157-869BA0FBD2CA}" dt="2023-12-06T10:04:07.420" v="5930" actId="1038"/>
          <ac:cxnSpMkLst>
            <pc:docMk/>
            <pc:sldMk cId="2746998148" sldId="2147478269"/>
            <ac:cxnSpMk id="83" creationId="{39294534-085F-BDF1-69A1-C2846091D837}"/>
          </ac:cxnSpMkLst>
        </pc:cxnChg>
        <pc:cxnChg chg="mod">
          <ac:chgData name="Rym Ben Hamida" userId="617f863e-1be2-49a7-b209-2e444e0a5a60" providerId="ADAL" clId="{6C22B8F2-E037-4F95-B157-869BA0FBD2CA}" dt="2023-12-06T09:56:45.069" v="5867" actId="14100"/>
          <ac:cxnSpMkLst>
            <pc:docMk/>
            <pc:sldMk cId="2746998148" sldId="2147478269"/>
            <ac:cxnSpMk id="100" creationId="{A0690EA0-AD03-504A-1798-4C94BB2EA1C4}"/>
          </ac:cxnSpMkLst>
        </pc:cxnChg>
        <pc:cxnChg chg="mod">
          <ac:chgData name="Rym Ben Hamida" userId="617f863e-1be2-49a7-b209-2e444e0a5a60" providerId="ADAL" clId="{6C22B8F2-E037-4F95-B157-869BA0FBD2CA}" dt="2023-12-06T09:56:45.069" v="5867" actId="14100"/>
          <ac:cxnSpMkLst>
            <pc:docMk/>
            <pc:sldMk cId="2746998148" sldId="2147478269"/>
            <ac:cxnSpMk id="101" creationId="{D1995006-5FDC-14D9-37F4-948EA6B9A428}"/>
          </ac:cxnSpMkLst>
        </pc:cxnChg>
        <pc:cxnChg chg="del mod">
          <ac:chgData name="Rym Ben Hamida" userId="617f863e-1be2-49a7-b209-2e444e0a5a60" providerId="ADAL" clId="{6C22B8F2-E037-4F95-B157-869BA0FBD2CA}" dt="2023-12-06T09:54:43.852" v="5845" actId="478"/>
          <ac:cxnSpMkLst>
            <pc:docMk/>
            <pc:sldMk cId="2746998148" sldId="2147478269"/>
            <ac:cxnSpMk id="102" creationId="{D54875C8-3BC1-F890-C19E-5F88AA8ED4D1}"/>
          </ac:cxnSpMkLst>
        </pc:cxnChg>
      </pc:sldChg>
      <pc:sldChg chg="add del ord">
        <pc:chgData name="Rym Ben Hamida" userId="617f863e-1be2-49a7-b209-2e444e0a5a60" providerId="ADAL" clId="{6C22B8F2-E037-4F95-B157-869BA0FBD2CA}" dt="2023-12-04T21:38:00.406" v="1586" actId="47"/>
        <pc:sldMkLst>
          <pc:docMk/>
          <pc:sldMk cId="3201343126" sldId="2147478270"/>
        </pc:sldMkLst>
      </pc:sldChg>
      <pc:sldChg chg="add del">
        <pc:chgData name="Rym Ben Hamida" userId="617f863e-1be2-49a7-b209-2e444e0a5a60" providerId="ADAL" clId="{6C22B8F2-E037-4F95-B157-869BA0FBD2CA}" dt="2023-12-04T21:37:43.223" v="1583" actId="2696"/>
        <pc:sldMkLst>
          <pc:docMk/>
          <pc:sldMk cId="3135463487" sldId="2147478271"/>
        </pc:sldMkLst>
      </pc:sldChg>
      <pc:sldChg chg="addSp delSp modSp add mod">
        <pc:chgData name="Rym Ben Hamida" userId="617f863e-1be2-49a7-b209-2e444e0a5a60" providerId="ADAL" clId="{6C22B8F2-E037-4F95-B157-869BA0FBD2CA}" dt="2023-12-06T10:16:24.719" v="6174" actId="313"/>
        <pc:sldMkLst>
          <pc:docMk/>
          <pc:sldMk cId="4087903636" sldId="2147478272"/>
        </pc:sldMkLst>
        <pc:spChg chg="mod">
          <ac:chgData name="Rym Ben Hamida" userId="617f863e-1be2-49a7-b209-2e444e0a5a60" providerId="ADAL" clId="{6C22B8F2-E037-4F95-B157-869BA0FBD2CA}" dt="2023-12-06T09:29:23.872" v="5139" actId="1038"/>
          <ac:spMkLst>
            <pc:docMk/>
            <pc:sldMk cId="4087903636" sldId="2147478272"/>
            <ac:spMk id="2" creationId="{47051ABF-FE19-3EA5-7ED8-472510024BE2}"/>
          </ac:spMkLst>
        </pc:spChg>
        <pc:spChg chg="mod">
          <ac:chgData name="Rym Ben Hamida" userId="617f863e-1be2-49a7-b209-2e444e0a5a60" providerId="ADAL" clId="{6C22B8F2-E037-4F95-B157-869BA0FBD2CA}" dt="2023-12-06T09:29:23.872" v="5139" actId="1038"/>
          <ac:spMkLst>
            <pc:docMk/>
            <pc:sldMk cId="4087903636" sldId="2147478272"/>
            <ac:spMk id="3" creationId="{2906D149-9BE4-290B-A551-8F2BB72C3F7F}"/>
          </ac:spMkLst>
        </pc:spChg>
        <pc:spChg chg="del mod">
          <ac:chgData name="Rym Ben Hamida" userId="617f863e-1be2-49a7-b209-2e444e0a5a60" providerId="ADAL" clId="{6C22B8F2-E037-4F95-B157-869BA0FBD2CA}" dt="2023-12-06T09:29:35.374" v="5140" actId="478"/>
          <ac:spMkLst>
            <pc:docMk/>
            <pc:sldMk cId="4087903636" sldId="2147478272"/>
            <ac:spMk id="8" creationId="{5280B4BE-0372-8CDD-A7E4-4F6F029348FA}"/>
          </ac:spMkLst>
        </pc:spChg>
        <pc:spChg chg="mod">
          <ac:chgData name="Rym Ben Hamida" userId="617f863e-1be2-49a7-b209-2e444e0a5a60" providerId="ADAL" clId="{6C22B8F2-E037-4F95-B157-869BA0FBD2CA}" dt="2023-12-06T10:06:45.466" v="5978" actId="1076"/>
          <ac:spMkLst>
            <pc:docMk/>
            <pc:sldMk cId="4087903636" sldId="2147478272"/>
            <ac:spMk id="10" creationId="{620D01A4-EDA7-71A7-5BF5-D3B64F87FAE8}"/>
          </ac:spMkLst>
        </pc:spChg>
        <pc:spChg chg="mod">
          <ac:chgData name="Rym Ben Hamida" userId="617f863e-1be2-49a7-b209-2e444e0a5a60" providerId="ADAL" clId="{6C22B8F2-E037-4F95-B157-869BA0FBD2CA}" dt="2023-12-06T09:50:38.035" v="5812" actId="113"/>
          <ac:spMkLst>
            <pc:docMk/>
            <pc:sldMk cId="4087903636" sldId="2147478272"/>
            <ac:spMk id="12" creationId="{05C15147-70DA-4685-76CD-780D15B1470A}"/>
          </ac:spMkLst>
        </pc:spChg>
        <pc:spChg chg="mod">
          <ac:chgData name="Rym Ben Hamida" userId="617f863e-1be2-49a7-b209-2e444e0a5a60" providerId="ADAL" clId="{6C22B8F2-E037-4F95-B157-869BA0FBD2CA}" dt="2023-12-06T10:10:26.744" v="6080" actId="20577"/>
          <ac:spMkLst>
            <pc:docMk/>
            <pc:sldMk cId="4087903636" sldId="2147478272"/>
            <ac:spMk id="16" creationId="{5E7079E9-7098-6C3B-B2EF-B18C0981FB37}"/>
          </ac:spMkLst>
        </pc:spChg>
        <pc:spChg chg="mod">
          <ac:chgData name="Rym Ben Hamida" userId="617f863e-1be2-49a7-b209-2e444e0a5a60" providerId="ADAL" clId="{6C22B8F2-E037-4F95-B157-869BA0FBD2CA}" dt="2023-12-06T09:29:23.872" v="5139" actId="1038"/>
          <ac:spMkLst>
            <pc:docMk/>
            <pc:sldMk cId="4087903636" sldId="2147478272"/>
            <ac:spMk id="17" creationId="{3DB12C49-0926-81AB-92B0-792A448F47D7}"/>
          </ac:spMkLst>
        </pc:spChg>
        <pc:spChg chg="mod">
          <ac:chgData name="Rym Ben Hamida" userId="617f863e-1be2-49a7-b209-2e444e0a5a60" providerId="ADAL" clId="{6C22B8F2-E037-4F95-B157-869BA0FBD2CA}" dt="2023-12-06T10:16:24.719" v="6174" actId="313"/>
          <ac:spMkLst>
            <pc:docMk/>
            <pc:sldMk cId="4087903636" sldId="2147478272"/>
            <ac:spMk id="18" creationId="{21B2BBC7-2A9F-19B4-0ACE-ADE0A9781D76}"/>
          </ac:spMkLst>
        </pc:spChg>
        <pc:spChg chg="mod">
          <ac:chgData name="Rym Ben Hamida" userId="617f863e-1be2-49a7-b209-2e444e0a5a60" providerId="ADAL" clId="{6C22B8F2-E037-4F95-B157-869BA0FBD2CA}" dt="2023-12-06T10:16:18.178" v="6173" actId="1076"/>
          <ac:spMkLst>
            <pc:docMk/>
            <pc:sldMk cId="4087903636" sldId="2147478272"/>
            <ac:spMk id="20" creationId="{65614A32-CB85-4BB5-6728-286ED6056D13}"/>
          </ac:spMkLst>
        </pc:spChg>
        <pc:spChg chg="del mod">
          <ac:chgData name="Rym Ben Hamida" userId="617f863e-1be2-49a7-b209-2e444e0a5a60" providerId="ADAL" clId="{6C22B8F2-E037-4F95-B157-869BA0FBD2CA}" dt="2023-12-06T09:42:32.219" v="5645" actId="478"/>
          <ac:spMkLst>
            <pc:docMk/>
            <pc:sldMk cId="4087903636" sldId="2147478272"/>
            <ac:spMk id="24" creationId="{B5BED061-BE66-5434-A991-9BA9D4BE3B29}"/>
          </ac:spMkLst>
        </pc:spChg>
        <pc:spChg chg="del mod">
          <ac:chgData name="Rym Ben Hamida" userId="617f863e-1be2-49a7-b209-2e444e0a5a60" providerId="ADAL" clId="{6C22B8F2-E037-4F95-B157-869BA0FBD2CA}" dt="2023-12-06T10:07:09.207" v="5984" actId="478"/>
          <ac:spMkLst>
            <pc:docMk/>
            <pc:sldMk cId="4087903636" sldId="2147478272"/>
            <ac:spMk id="25" creationId="{D92CA178-DF68-9B06-49D3-AF6147928F14}"/>
          </ac:spMkLst>
        </pc:spChg>
        <pc:spChg chg="add mod">
          <ac:chgData name="Rym Ben Hamida" userId="617f863e-1be2-49a7-b209-2e444e0a5a60" providerId="ADAL" clId="{6C22B8F2-E037-4F95-B157-869BA0FBD2CA}" dt="2023-12-06T10:16:18.178" v="6173" actId="1076"/>
          <ac:spMkLst>
            <pc:docMk/>
            <pc:sldMk cId="4087903636" sldId="2147478272"/>
            <ac:spMk id="37" creationId="{EF9CA6DD-A19C-9B3D-F3B7-08D6E019E20A}"/>
          </ac:spMkLst>
        </pc:spChg>
        <pc:spChg chg="add">
          <ac:chgData name="Rym Ben Hamida" userId="617f863e-1be2-49a7-b209-2e444e0a5a60" providerId="ADAL" clId="{6C22B8F2-E037-4F95-B157-869BA0FBD2CA}" dt="2023-12-06T10:14:33.967" v="6117"/>
          <ac:spMkLst>
            <pc:docMk/>
            <pc:sldMk cId="4087903636" sldId="2147478272"/>
            <ac:spMk id="38" creationId="{8E95DED0-7944-C565-6DE5-2C9C926629CC}"/>
          </ac:spMkLst>
        </pc:spChg>
        <pc:picChg chg="del mod">
          <ac:chgData name="Rym Ben Hamida" userId="617f863e-1be2-49a7-b209-2e444e0a5a60" providerId="ADAL" clId="{6C22B8F2-E037-4F95-B157-869BA0FBD2CA}" dt="2023-12-06T09:48:16.641" v="5739" actId="478"/>
          <ac:picMkLst>
            <pc:docMk/>
            <pc:sldMk cId="4087903636" sldId="2147478272"/>
            <ac:picMk id="5" creationId="{AE46860D-0FDE-7308-792E-C897F1A11B22}"/>
          </ac:picMkLst>
        </pc:picChg>
        <pc:picChg chg="add del mod">
          <ac:chgData name="Rym Ben Hamida" userId="617f863e-1be2-49a7-b209-2e444e0a5a60" providerId="ADAL" clId="{6C22B8F2-E037-4F95-B157-869BA0FBD2CA}" dt="2023-12-06T09:47:32.418" v="5733" actId="478"/>
          <ac:picMkLst>
            <pc:docMk/>
            <pc:sldMk cId="4087903636" sldId="2147478272"/>
            <ac:picMk id="26" creationId="{BAA629D6-32F6-687C-1913-250ACD1A3566}"/>
          </ac:picMkLst>
        </pc:picChg>
        <pc:picChg chg="add mod">
          <ac:chgData name="Rym Ben Hamida" userId="617f863e-1be2-49a7-b209-2e444e0a5a60" providerId="ADAL" clId="{6C22B8F2-E037-4F95-B157-869BA0FBD2CA}" dt="2023-12-06T09:48:25.948" v="5740" actId="1076"/>
          <ac:picMkLst>
            <pc:docMk/>
            <pc:sldMk cId="4087903636" sldId="2147478272"/>
            <ac:picMk id="29" creationId="{7268462B-E4FF-B25D-ABE2-844ADA604396}"/>
          </ac:picMkLst>
        </pc:picChg>
        <pc:cxnChg chg="mod">
          <ac:chgData name="Rym Ben Hamida" userId="617f863e-1be2-49a7-b209-2e444e0a5a60" providerId="ADAL" clId="{6C22B8F2-E037-4F95-B157-869BA0FBD2CA}" dt="2023-12-06T10:16:18.178" v="6173" actId="1076"/>
          <ac:cxnSpMkLst>
            <pc:docMk/>
            <pc:sldMk cId="4087903636" sldId="2147478272"/>
            <ac:cxnSpMk id="28" creationId="{BD6ACB42-FD7C-DCBB-D7FF-B79F44AE45FD}"/>
          </ac:cxnSpMkLst>
        </pc:cxnChg>
        <pc:cxnChg chg="mod">
          <ac:chgData name="Rym Ben Hamida" userId="617f863e-1be2-49a7-b209-2e444e0a5a60" providerId="ADAL" clId="{6C22B8F2-E037-4F95-B157-869BA0FBD2CA}" dt="2023-12-06T10:16:18.178" v="6173" actId="1076"/>
          <ac:cxnSpMkLst>
            <pc:docMk/>
            <pc:sldMk cId="4087903636" sldId="2147478272"/>
            <ac:cxnSpMk id="33" creationId="{10542272-E658-DEBA-5461-D78EB24DE2CF}"/>
          </ac:cxnSpMkLst>
        </pc:cxnChg>
        <pc:cxnChg chg="del">
          <ac:chgData name="Rym Ben Hamida" userId="617f863e-1be2-49a7-b209-2e444e0a5a60" providerId="ADAL" clId="{6C22B8F2-E037-4F95-B157-869BA0FBD2CA}" dt="2023-12-06T09:42:35.221" v="5646" actId="478"/>
          <ac:cxnSpMkLst>
            <pc:docMk/>
            <pc:sldMk cId="4087903636" sldId="2147478272"/>
            <ac:cxnSpMk id="36" creationId="{E68FF8C9-312F-1363-F7D7-58FD95D3BE38}"/>
          </ac:cxnSpMkLst>
        </pc:cxnChg>
      </pc:sldChg>
      <pc:sldChg chg="add del mod modShow">
        <pc:chgData name="Rym Ben Hamida" userId="617f863e-1be2-49a7-b209-2e444e0a5a60" providerId="ADAL" clId="{6C22B8F2-E037-4F95-B157-869BA0FBD2CA}" dt="2023-12-07T14:14:10.226" v="6879" actId="47"/>
        <pc:sldMkLst>
          <pc:docMk/>
          <pc:sldMk cId="3497259871" sldId="2147478273"/>
        </pc:sldMkLst>
      </pc:sldChg>
      <pc:sldChg chg="addSp delSp modSp add mod modClrScheme chgLayout">
        <pc:chgData name="Rym Ben Hamida" userId="617f863e-1be2-49a7-b209-2e444e0a5a60" providerId="ADAL" clId="{6C22B8F2-E037-4F95-B157-869BA0FBD2CA}" dt="2023-12-04T22:01:34.164" v="1644" actId="700"/>
        <pc:sldMkLst>
          <pc:docMk/>
          <pc:sldMk cId="1637316048" sldId="2147478274"/>
        </pc:sldMkLst>
        <pc:spChg chg="add del mod ord">
          <ac:chgData name="Rym Ben Hamida" userId="617f863e-1be2-49a7-b209-2e444e0a5a60" providerId="ADAL" clId="{6C22B8F2-E037-4F95-B157-869BA0FBD2CA}" dt="2023-12-04T22:01:34.164" v="1644" actId="700"/>
          <ac:spMkLst>
            <pc:docMk/>
            <pc:sldMk cId="1637316048" sldId="2147478274"/>
            <ac:spMk id="9" creationId="{3E95A8A4-F1F0-FD99-91F3-924628D81E73}"/>
          </ac:spMkLst>
        </pc:spChg>
        <pc:spChg chg="add del mod ord">
          <ac:chgData name="Rym Ben Hamida" userId="617f863e-1be2-49a7-b209-2e444e0a5a60" providerId="ADAL" clId="{6C22B8F2-E037-4F95-B157-869BA0FBD2CA}" dt="2023-12-04T22:01:34.164" v="1644" actId="700"/>
          <ac:spMkLst>
            <pc:docMk/>
            <pc:sldMk cId="1637316048" sldId="2147478274"/>
            <ac:spMk id="10" creationId="{C12B62F0-82D8-D340-4FB2-CF863248200A}"/>
          </ac:spMkLst>
        </pc:spChg>
      </pc:sldChg>
      <pc:sldChg chg="addSp delSp modSp add mod ord modClrScheme chgLayout">
        <pc:chgData name="Rym Ben Hamida" userId="617f863e-1be2-49a7-b209-2e444e0a5a60" providerId="ADAL" clId="{6C22B8F2-E037-4F95-B157-869BA0FBD2CA}" dt="2023-12-05T13:51:24.582" v="3379"/>
        <pc:sldMkLst>
          <pc:docMk/>
          <pc:sldMk cId="1493484254" sldId="2147478275"/>
        </pc:sldMkLst>
        <pc:spChg chg="mod ord">
          <ac:chgData name="Rym Ben Hamida" userId="617f863e-1be2-49a7-b209-2e444e0a5a60" providerId="ADAL" clId="{6C22B8F2-E037-4F95-B157-869BA0FBD2CA}" dt="2023-12-04T21:52:09.460" v="1638" actId="20577"/>
          <ac:spMkLst>
            <pc:docMk/>
            <pc:sldMk cId="1493484254" sldId="2147478275"/>
            <ac:spMk id="2" creationId="{ADF74A7A-0982-1E69-2446-B3D6E6B4AD48}"/>
          </ac:spMkLst>
        </pc:spChg>
        <pc:spChg chg="del">
          <ac:chgData name="Rym Ben Hamida" userId="617f863e-1be2-49a7-b209-2e444e0a5a60" providerId="ADAL" clId="{6C22B8F2-E037-4F95-B157-869BA0FBD2CA}" dt="2023-12-04T21:51:26.019" v="1594" actId="478"/>
          <ac:spMkLst>
            <pc:docMk/>
            <pc:sldMk cId="1493484254" sldId="2147478275"/>
            <ac:spMk id="3" creationId="{DCD8B4F7-1384-88C6-1E50-9286B9FB55F5}"/>
          </ac:spMkLst>
        </pc:spChg>
        <pc:spChg chg="add del mod">
          <ac:chgData name="Rym Ben Hamida" userId="617f863e-1be2-49a7-b209-2e444e0a5a60" providerId="ADAL" clId="{6C22B8F2-E037-4F95-B157-869BA0FBD2CA}" dt="2023-12-04T21:51:28.173" v="1595" actId="478"/>
          <ac:spMkLst>
            <pc:docMk/>
            <pc:sldMk cId="1493484254" sldId="2147478275"/>
            <ac:spMk id="5" creationId="{9DE0E436-EBA8-6E00-7F6C-5EDC21D560CE}"/>
          </ac:spMkLst>
        </pc:spChg>
        <pc:spChg chg="add mod ord">
          <ac:chgData name="Rym Ben Hamida" userId="617f863e-1be2-49a7-b209-2e444e0a5a60" providerId="ADAL" clId="{6C22B8F2-E037-4F95-B157-869BA0FBD2CA}" dt="2023-12-04T21:51:39.427" v="1598" actId="700"/>
          <ac:spMkLst>
            <pc:docMk/>
            <pc:sldMk cId="1493484254" sldId="2147478275"/>
            <ac:spMk id="6" creationId="{56674087-0E7F-7E47-AAE8-07573F99C1BF}"/>
          </ac:spMkLst>
        </pc:spChg>
        <pc:picChg chg="add mod">
          <ac:chgData name="Rym Ben Hamida" userId="617f863e-1be2-49a7-b209-2e444e0a5a60" providerId="ADAL" clId="{6C22B8F2-E037-4F95-B157-869BA0FBD2CA}" dt="2023-12-04T21:52:23.167" v="1640" actId="1076"/>
          <ac:picMkLst>
            <pc:docMk/>
            <pc:sldMk cId="1493484254" sldId="2147478275"/>
            <ac:picMk id="6146" creationId="{E0B7EB08-F5EA-E712-610A-E106D1225B12}"/>
          </ac:picMkLst>
        </pc:picChg>
      </pc:sldChg>
      <pc:sldChg chg="new del">
        <pc:chgData name="Rym Ben Hamida" userId="617f863e-1be2-49a7-b209-2e444e0a5a60" providerId="ADAL" clId="{6C22B8F2-E037-4F95-B157-869BA0FBD2CA}" dt="2023-12-05T09:54:24.691" v="2273" actId="2696"/>
        <pc:sldMkLst>
          <pc:docMk/>
          <pc:sldMk cId="2524613246" sldId="2147478276"/>
        </pc:sldMkLst>
      </pc:sldChg>
      <pc:sldChg chg="addSp delSp modSp add mod modClrScheme chgLayout">
        <pc:chgData name="Rym Ben Hamida" userId="617f863e-1be2-49a7-b209-2e444e0a5a60" providerId="ADAL" clId="{6C22B8F2-E037-4F95-B157-869BA0FBD2CA}" dt="2023-12-06T14:22:37.593" v="6370" actId="404"/>
        <pc:sldMkLst>
          <pc:docMk/>
          <pc:sldMk cId="2602641067" sldId="2147478276"/>
        </pc:sldMkLst>
        <pc:spChg chg="add del mod">
          <ac:chgData name="Rym Ben Hamida" userId="617f863e-1be2-49a7-b209-2e444e0a5a60" providerId="ADAL" clId="{6C22B8F2-E037-4F95-B157-869BA0FBD2CA}" dt="2023-12-05T10:21:32.711" v="2467" actId="478"/>
          <ac:spMkLst>
            <pc:docMk/>
            <pc:sldMk cId="2602641067" sldId="2147478276"/>
            <ac:spMk id="2" creationId="{CA046CBD-7DBC-2352-AF34-35E1DFE53FCB}"/>
          </ac:spMkLst>
        </pc:spChg>
        <pc:spChg chg="mod ord">
          <ac:chgData name="Rym Ben Hamida" userId="617f863e-1be2-49a7-b209-2e444e0a5a60" providerId="ADAL" clId="{6C22B8F2-E037-4F95-B157-869BA0FBD2CA}" dt="2023-12-06T14:22:37.593" v="6370" actId="404"/>
          <ac:spMkLst>
            <pc:docMk/>
            <pc:sldMk cId="2602641067" sldId="2147478276"/>
            <ac:spMk id="4" creationId="{80D04B93-88C9-49AD-B1C0-88DC4B123DDB}"/>
          </ac:spMkLst>
        </pc:spChg>
        <pc:spChg chg="del mod">
          <ac:chgData name="Rym Ben Hamida" userId="617f863e-1be2-49a7-b209-2e444e0a5a60" providerId="ADAL" clId="{6C22B8F2-E037-4F95-B157-869BA0FBD2CA}" dt="2023-12-05T10:21:34.037" v="2468" actId="478"/>
          <ac:spMkLst>
            <pc:docMk/>
            <pc:sldMk cId="2602641067" sldId="2147478276"/>
            <ac:spMk id="5" creationId="{E41D41F9-E1C4-4524-B0A9-783718E66202}"/>
          </ac:spMkLst>
        </pc:spChg>
        <pc:spChg chg="mod ord">
          <ac:chgData name="Rym Ben Hamida" userId="617f863e-1be2-49a7-b209-2e444e0a5a60" providerId="ADAL" clId="{6C22B8F2-E037-4F95-B157-869BA0FBD2CA}" dt="2023-12-06T08:37:19.405" v="4840" actId="1076"/>
          <ac:spMkLst>
            <pc:docMk/>
            <pc:sldMk cId="2602641067" sldId="2147478276"/>
            <ac:spMk id="11" creationId="{ED1828E3-9241-046F-6765-3BD6325D17FA}"/>
          </ac:spMkLst>
        </pc:spChg>
        <pc:spChg chg="mod">
          <ac:chgData name="Rym Ben Hamida" userId="617f863e-1be2-49a7-b209-2e444e0a5a60" providerId="ADAL" clId="{6C22B8F2-E037-4F95-B157-869BA0FBD2CA}" dt="2023-12-06T08:37:19.405" v="4840" actId="1076"/>
          <ac:spMkLst>
            <pc:docMk/>
            <pc:sldMk cId="2602641067" sldId="2147478276"/>
            <ac:spMk id="12" creationId="{90990075-6F01-0C0B-C2A1-66CC37AD85BA}"/>
          </ac:spMkLst>
        </pc:spChg>
        <pc:spChg chg="mod">
          <ac:chgData name="Rym Ben Hamida" userId="617f863e-1be2-49a7-b209-2e444e0a5a60" providerId="ADAL" clId="{6C22B8F2-E037-4F95-B157-869BA0FBD2CA}" dt="2023-12-06T08:37:19.405" v="4840" actId="1076"/>
          <ac:spMkLst>
            <pc:docMk/>
            <pc:sldMk cId="2602641067" sldId="2147478276"/>
            <ac:spMk id="13" creationId="{E50289E1-1C46-D430-14C1-7D572A6E5344}"/>
          </ac:spMkLst>
        </pc:spChg>
        <pc:spChg chg="mod">
          <ac:chgData name="Rym Ben Hamida" userId="617f863e-1be2-49a7-b209-2e444e0a5a60" providerId="ADAL" clId="{6C22B8F2-E037-4F95-B157-869BA0FBD2CA}" dt="2023-12-06T08:37:19.405" v="4840" actId="1076"/>
          <ac:spMkLst>
            <pc:docMk/>
            <pc:sldMk cId="2602641067" sldId="2147478276"/>
            <ac:spMk id="14" creationId="{2A4D1470-956C-2484-325A-C0BA63F1804B}"/>
          </ac:spMkLst>
        </pc:spChg>
        <pc:spChg chg="mod">
          <ac:chgData name="Rym Ben Hamida" userId="617f863e-1be2-49a7-b209-2e444e0a5a60" providerId="ADAL" clId="{6C22B8F2-E037-4F95-B157-869BA0FBD2CA}" dt="2023-12-06T14:22:04.150" v="6365" actId="207"/>
          <ac:spMkLst>
            <pc:docMk/>
            <pc:sldMk cId="2602641067" sldId="2147478276"/>
            <ac:spMk id="15" creationId="{C662CD0D-614E-28E9-C359-8D7E3FE253D0}"/>
          </ac:spMkLst>
        </pc:spChg>
        <pc:spChg chg="mod">
          <ac:chgData name="Rym Ben Hamida" userId="617f863e-1be2-49a7-b209-2e444e0a5a60" providerId="ADAL" clId="{6C22B8F2-E037-4F95-B157-869BA0FBD2CA}" dt="2023-12-06T08:37:02.109" v="4839" actId="20577"/>
          <ac:spMkLst>
            <pc:docMk/>
            <pc:sldMk cId="2602641067" sldId="2147478276"/>
            <ac:spMk id="16" creationId="{EFE10855-47F0-EE1B-3294-74B663494D99}"/>
          </ac:spMkLst>
        </pc:spChg>
        <pc:spChg chg="mod">
          <ac:chgData name="Rym Ben Hamida" userId="617f863e-1be2-49a7-b209-2e444e0a5a60" providerId="ADAL" clId="{6C22B8F2-E037-4F95-B157-869BA0FBD2CA}" dt="2023-12-06T14:22:10.577" v="6366" actId="207"/>
          <ac:spMkLst>
            <pc:docMk/>
            <pc:sldMk cId="2602641067" sldId="2147478276"/>
            <ac:spMk id="17" creationId="{1EB166A2-0108-9C2D-A981-C4786A7445AA}"/>
          </ac:spMkLst>
        </pc:spChg>
        <pc:spChg chg="mod">
          <ac:chgData name="Rym Ben Hamida" userId="617f863e-1be2-49a7-b209-2e444e0a5a60" providerId="ADAL" clId="{6C22B8F2-E037-4F95-B157-869BA0FBD2CA}" dt="2023-12-06T08:36:51.748" v="4838" actId="207"/>
          <ac:spMkLst>
            <pc:docMk/>
            <pc:sldMk cId="2602641067" sldId="2147478276"/>
            <ac:spMk id="18" creationId="{D8C81BA7-0343-0FEB-908E-EE60CDF57251}"/>
          </ac:spMkLst>
        </pc:spChg>
      </pc:sldChg>
      <pc:sldChg chg="modSp mod">
        <pc:chgData name="Rym Ben Hamida" userId="617f863e-1be2-49a7-b209-2e444e0a5a60" providerId="ADAL" clId="{6C22B8F2-E037-4F95-B157-869BA0FBD2CA}" dt="2023-12-05T13:04:37.675" v="2869" actId="688"/>
        <pc:sldMkLst>
          <pc:docMk/>
          <pc:sldMk cId="37076377" sldId="2147478277"/>
        </pc:sldMkLst>
        <pc:spChg chg="mod">
          <ac:chgData name="Rym Ben Hamida" userId="617f863e-1be2-49a7-b209-2e444e0a5a60" providerId="ADAL" clId="{6C22B8F2-E037-4F95-B157-869BA0FBD2CA}" dt="2023-12-05T13:04:37.675" v="2869" actId="688"/>
          <ac:spMkLst>
            <pc:docMk/>
            <pc:sldMk cId="37076377" sldId="2147478277"/>
            <ac:spMk id="47" creationId="{CA4C6750-7141-3B7E-7D34-0EF42128C320}"/>
          </ac:spMkLst>
        </pc:spChg>
      </pc:sldChg>
      <pc:sldChg chg="add del">
        <pc:chgData name="Rym Ben Hamida" userId="617f863e-1be2-49a7-b209-2e444e0a5a60" providerId="ADAL" clId="{6C22B8F2-E037-4F95-B157-869BA0FBD2CA}" dt="2023-12-05T10:30:59.571" v="2661" actId="2696"/>
        <pc:sldMkLst>
          <pc:docMk/>
          <pc:sldMk cId="568373306" sldId="2147478277"/>
        </pc:sldMkLst>
      </pc:sldChg>
      <pc:sldChg chg="addSp delSp modSp mod ord modAnim">
        <pc:chgData name="Rym Ben Hamida" userId="617f863e-1be2-49a7-b209-2e444e0a5a60" providerId="ADAL" clId="{6C22B8F2-E037-4F95-B157-869BA0FBD2CA}" dt="2023-12-07T14:03:30.804" v="6678" actId="404"/>
        <pc:sldMkLst>
          <pc:docMk/>
          <pc:sldMk cId="2024722939" sldId="2147478278"/>
        </pc:sldMkLst>
        <pc:spChg chg="add mod">
          <ac:chgData name="Rym Ben Hamida" userId="617f863e-1be2-49a7-b209-2e444e0a5a60" providerId="ADAL" clId="{6C22B8F2-E037-4F95-B157-869BA0FBD2CA}" dt="2023-12-07T13:58:17.286" v="6631" actId="1037"/>
          <ac:spMkLst>
            <pc:docMk/>
            <pc:sldMk cId="2024722939" sldId="2147478278"/>
            <ac:spMk id="4" creationId="{F249A7C4-7D99-7E19-E08D-6B150E20FDE8}"/>
          </ac:spMkLst>
        </pc:spChg>
        <pc:spChg chg="del">
          <ac:chgData name="Rym Ben Hamida" userId="617f863e-1be2-49a7-b209-2e444e0a5a60" providerId="ADAL" clId="{6C22B8F2-E037-4F95-B157-869BA0FBD2CA}" dt="2023-12-07T14:03:16.493" v="6674" actId="478"/>
          <ac:spMkLst>
            <pc:docMk/>
            <pc:sldMk cId="2024722939" sldId="2147478278"/>
            <ac:spMk id="6" creationId="{A2D4905E-9C90-ACFD-0613-2B0440D03434}"/>
          </ac:spMkLst>
        </pc:spChg>
        <pc:spChg chg="del">
          <ac:chgData name="Rym Ben Hamida" userId="617f863e-1be2-49a7-b209-2e444e0a5a60" providerId="ADAL" clId="{6C22B8F2-E037-4F95-B157-869BA0FBD2CA}" dt="2023-12-07T14:03:17.382" v="6675" actId="478"/>
          <ac:spMkLst>
            <pc:docMk/>
            <pc:sldMk cId="2024722939" sldId="2147478278"/>
            <ac:spMk id="7" creationId="{7E2960DB-1CBF-AD7F-D64D-90767B11D178}"/>
          </ac:spMkLst>
        </pc:spChg>
        <pc:spChg chg="del">
          <ac:chgData name="Rym Ben Hamida" userId="617f863e-1be2-49a7-b209-2e444e0a5a60" providerId="ADAL" clId="{6C22B8F2-E037-4F95-B157-869BA0FBD2CA}" dt="2023-12-07T14:03:18.353" v="6676" actId="478"/>
          <ac:spMkLst>
            <pc:docMk/>
            <pc:sldMk cId="2024722939" sldId="2147478278"/>
            <ac:spMk id="8" creationId="{3C00B2AE-3D5F-3C48-E466-1C2B22E44AD7}"/>
          </ac:spMkLst>
        </pc:spChg>
        <pc:spChg chg="add mod">
          <ac:chgData name="Rym Ben Hamida" userId="617f863e-1be2-49a7-b209-2e444e0a5a60" providerId="ADAL" clId="{6C22B8F2-E037-4F95-B157-869BA0FBD2CA}" dt="2023-12-07T13:58:17.286" v="6631" actId="1037"/>
          <ac:spMkLst>
            <pc:docMk/>
            <pc:sldMk cId="2024722939" sldId="2147478278"/>
            <ac:spMk id="9" creationId="{D88C9D36-6ABA-ACFC-BC18-FBD49351776B}"/>
          </ac:spMkLst>
        </pc:spChg>
        <pc:spChg chg="add mod">
          <ac:chgData name="Rym Ben Hamida" userId="617f863e-1be2-49a7-b209-2e444e0a5a60" providerId="ADAL" clId="{6C22B8F2-E037-4F95-B157-869BA0FBD2CA}" dt="2023-12-07T14:03:30.804" v="6678" actId="404"/>
          <ac:spMkLst>
            <pc:docMk/>
            <pc:sldMk cId="2024722939" sldId="2147478278"/>
            <ac:spMk id="10" creationId="{CDE8D621-00F7-8143-4D30-B7BBBAA3B1EF}"/>
          </ac:spMkLst>
        </pc:spChg>
        <pc:spChg chg="mod">
          <ac:chgData name="Rym Ben Hamida" userId="617f863e-1be2-49a7-b209-2e444e0a5a60" providerId="ADAL" clId="{6C22B8F2-E037-4F95-B157-869BA0FBD2CA}" dt="2023-12-07T14:01:44.623" v="6649"/>
          <ac:spMkLst>
            <pc:docMk/>
            <pc:sldMk cId="2024722939" sldId="2147478278"/>
            <ac:spMk id="16" creationId="{6747F44A-00A4-9FAD-512C-D463DDD1257A}"/>
          </ac:spMkLst>
        </pc:spChg>
        <pc:spChg chg="mod">
          <ac:chgData name="Rym Ben Hamida" userId="617f863e-1be2-49a7-b209-2e444e0a5a60" providerId="ADAL" clId="{6C22B8F2-E037-4F95-B157-869BA0FBD2CA}" dt="2023-12-07T14:02:16.651" v="6655"/>
          <ac:spMkLst>
            <pc:docMk/>
            <pc:sldMk cId="2024722939" sldId="2147478278"/>
            <ac:spMk id="24" creationId="{6C208A0B-0B61-D3C5-DC5E-830E6AE574AF}"/>
          </ac:spMkLst>
        </pc:spChg>
        <pc:grpChg chg="add del mod">
          <ac:chgData name="Rym Ben Hamida" userId="617f863e-1be2-49a7-b209-2e444e0a5a60" providerId="ADAL" clId="{6C22B8F2-E037-4F95-B157-869BA0FBD2CA}" dt="2023-12-07T14:02:03.972" v="6654" actId="478"/>
          <ac:grpSpMkLst>
            <pc:docMk/>
            <pc:sldMk cId="2024722939" sldId="2147478278"/>
            <ac:grpSpMk id="14" creationId="{82A8A621-2D55-A3F8-731E-2617B15C1636}"/>
          </ac:grpSpMkLst>
        </pc:grpChg>
        <pc:grpChg chg="mod">
          <ac:chgData name="Rym Ben Hamida" userId="617f863e-1be2-49a7-b209-2e444e0a5a60" providerId="ADAL" clId="{6C22B8F2-E037-4F95-B157-869BA0FBD2CA}" dt="2023-12-07T14:01:44.623" v="6649"/>
          <ac:grpSpMkLst>
            <pc:docMk/>
            <pc:sldMk cId="2024722939" sldId="2147478278"/>
            <ac:grpSpMk id="15" creationId="{A2AC6C93-A17A-DD69-7615-BC8A6A4C174A}"/>
          </ac:grpSpMkLst>
        </pc:grpChg>
        <pc:grpChg chg="add del mod">
          <ac:chgData name="Rym Ben Hamida" userId="617f863e-1be2-49a7-b209-2e444e0a5a60" providerId="ADAL" clId="{6C22B8F2-E037-4F95-B157-869BA0FBD2CA}" dt="2023-12-07T14:02:59.304" v="6672" actId="478"/>
          <ac:grpSpMkLst>
            <pc:docMk/>
            <pc:sldMk cId="2024722939" sldId="2147478278"/>
            <ac:grpSpMk id="22" creationId="{11D541D9-16E9-A650-7434-03D8594822FE}"/>
          </ac:grpSpMkLst>
        </pc:grpChg>
        <pc:grpChg chg="mod">
          <ac:chgData name="Rym Ben Hamida" userId="617f863e-1be2-49a7-b209-2e444e0a5a60" providerId="ADAL" clId="{6C22B8F2-E037-4F95-B157-869BA0FBD2CA}" dt="2023-12-07T14:02:16.651" v="6655"/>
          <ac:grpSpMkLst>
            <pc:docMk/>
            <pc:sldMk cId="2024722939" sldId="2147478278"/>
            <ac:grpSpMk id="23" creationId="{7A7E366A-02E2-0DCA-D27B-BF2FDF9E58FD}"/>
          </ac:grpSpMkLst>
        </pc:grpChg>
        <pc:picChg chg="add del mod">
          <ac:chgData name="Rym Ben Hamida" userId="617f863e-1be2-49a7-b209-2e444e0a5a60" providerId="ADAL" clId="{6C22B8F2-E037-4F95-B157-869BA0FBD2CA}" dt="2023-12-07T14:02:46.797" v="6666" actId="478"/>
          <ac:picMkLst>
            <pc:docMk/>
            <pc:sldMk cId="2024722939" sldId="2147478278"/>
            <ac:picMk id="11" creationId="{01053B58-9F8B-45D7-DD57-652FD9E6BCD9}"/>
          </ac:picMkLst>
        </pc:picChg>
        <pc:picChg chg="add mod">
          <ac:chgData name="Rym Ben Hamida" userId="617f863e-1be2-49a7-b209-2e444e0a5a60" providerId="ADAL" clId="{6C22B8F2-E037-4F95-B157-869BA0FBD2CA}" dt="2023-12-07T14:01:44.623" v="6649"/>
          <ac:picMkLst>
            <pc:docMk/>
            <pc:sldMk cId="2024722939" sldId="2147478278"/>
            <ac:picMk id="12" creationId="{90A1F243-2486-355B-33A5-876CE6010E3A}"/>
          </ac:picMkLst>
        </pc:picChg>
        <pc:picChg chg="add mod">
          <ac:chgData name="Rym Ben Hamida" userId="617f863e-1be2-49a7-b209-2e444e0a5a60" providerId="ADAL" clId="{6C22B8F2-E037-4F95-B157-869BA0FBD2CA}" dt="2023-12-07T14:01:44.623" v="6649"/>
          <ac:picMkLst>
            <pc:docMk/>
            <pc:sldMk cId="2024722939" sldId="2147478278"/>
            <ac:picMk id="13" creationId="{A5724F91-986E-5008-FBE4-1F830E520B4A}"/>
          </ac:picMkLst>
        </pc:picChg>
        <pc:picChg chg="mod">
          <ac:chgData name="Rym Ben Hamida" userId="617f863e-1be2-49a7-b209-2e444e0a5a60" providerId="ADAL" clId="{6C22B8F2-E037-4F95-B157-869BA0FBD2CA}" dt="2023-12-07T14:01:44.623" v="6649"/>
          <ac:picMkLst>
            <pc:docMk/>
            <pc:sldMk cId="2024722939" sldId="2147478278"/>
            <ac:picMk id="17" creationId="{4DC8D4CC-1A9F-9567-D51F-0B2EF5C70725}"/>
          </ac:picMkLst>
        </pc:picChg>
        <pc:picChg chg="mod">
          <ac:chgData name="Rym Ben Hamida" userId="617f863e-1be2-49a7-b209-2e444e0a5a60" providerId="ADAL" clId="{6C22B8F2-E037-4F95-B157-869BA0FBD2CA}" dt="2023-12-07T14:01:44.623" v="6649"/>
          <ac:picMkLst>
            <pc:docMk/>
            <pc:sldMk cId="2024722939" sldId="2147478278"/>
            <ac:picMk id="18" creationId="{CD67284A-006A-D47F-A004-AA1F4E24EE88}"/>
          </ac:picMkLst>
        </pc:picChg>
        <pc:picChg chg="add mod">
          <ac:chgData name="Rym Ben Hamida" userId="617f863e-1be2-49a7-b209-2e444e0a5a60" providerId="ADAL" clId="{6C22B8F2-E037-4F95-B157-869BA0FBD2CA}" dt="2023-12-07T14:03:10.610" v="6673" actId="12788"/>
          <ac:picMkLst>
            <pc:docMk/>
            <pc:sldMk cId="2024722939" sldId="2147478278"/>
            <ac:picMk id="19" creationId="{44B9348D-B5BD-B571-0126-EA465E29428D}"/>
          </ac:picMkLst>
        </pc:picChg>
        <pc:picChg chg="add mod">
          <ac:chgData name="Rym Ben Hamida" userId="617f863e-1be2-49a7-b209-2e444e0a5a60" providerId="ADAL" clId="{6C22B8F2-E037-4F95-B157-869BA0FBD2CA}" dt="2023-12-07T14:03:10.610" v="6673" actId="12788"/>
          <ac:picMkLst>
            <pc:docMk/>
            <pc:sldMk cId="2024722939" sldId="2147478278"/>
            <ac:picMk id="20" creationId="{034D0A37-2B91-4CB0-4F4F-06568D01C97E}"/>
          </ac:picMkLst>
        </pc:picChg>
        <pc:picChg chg="add mod">
          <ac:chgData name="Rym Ben Hamida" userId="617f863e-1be2-49a7-b209-2e444e0a5a60" providerId="ADAL" clId="{6C22B8F2-E037-4F95-B157-869BA0FBD2CA}" dt="2023-12-07T14:03:10.610" v="6673" actId="12788"/>
          <ac:picMkLst>
            <pc:docMk/>
            <pc:sldMk cId="2024722939" sldId="2147478278"/>
            <ac:picMk id="21" creationId="{72C640E0-99B6-DF7D-5966-CCB54A765AD0}"/>
          </ac:picMkLst>
        </pc:picChg>
        <pc:picChg chg="mod">
          <ac:chgData name="Rym Ben Hamida" userId="617f863e-1be2-49a7-b209-2e444e0a5a60" providerId="ADAL" clId="{6C22B8F2-E037-4F95-B157-869BA0FBD2CA}" dt="2023-12-07T14:02:16.651" v="6655"/>
          <ac:picMkLst>
            <pc:docMk/>
            <pc:sldMk cId="2024722939" sldId="2147478278"/>
            <ac:picMk id="25" creationId="{D11C7D38-DCB2-2E53-7130-E3A8BC605128}"/>
          </ac:picMkLst>
        </pc:picChg>
        <pc:picChg chg="mod">
          <ac:chgData name="Rym Ben Hamida" userId="617f863e-1be2-49a7-b209-2e444e0a5a60" providerId="ADAL" clId="{6C22B8F2-E037-4F95-B157-869BA0FBD2CA}" dt="2023-12-07T14:02:16.651" v="6655"/>
          <ac:picMkLst>
            <pc:docMk/>
            <pc:sldMk cId="2024722939" sldId="2147478278"/>
            <ac:picMk id="26" creationId="{A35AC1F5-221E-7CA9-B9F4-6F3FA170CA19}"/>
          </ac:picMkLst>
        </pc:picChg>
      </pc:sldChg>
      <pc:sldChg chg="addSp delSp modSp mod ord modTransition modClrScheme modAnim addCm chgLayout">
        <pc:chgData name="Rym Ben Hamida" userId="617f863e-1be2-49a7-b209-2e444e0a5a60" providerId="ADAL" clId="{6C22B8F2-E037-4F95-B157-869BA0FBD2CA}" dt="2023-12-05T15:07:11.763" v="4317"/>
        <pc:sldMkLst>
          <pc:docMk/>
          <pc:sldMk cId="459252597" sldId="2147478279"/>
        </pc:sldMkLst>
        <pc:spChg chg="del">
          <ac:chgData name="Rym Ben Hamida" userId="617f863e-1be2-49a7-b209-2e444e0a5a60" providerId="ADAL" clId="{6C22B8F2-E037-4F95-B157-869BA0FBD2CA}" dt="2023-12-05T10:50:13.873" v="2774" actId="478"/>
          <ac:spMkLst>
            <pc:docMk/>
            <pc:sldMk cId="459252597" sldId="2147478279"/>
            <ac:spMk id="2" creationId="{D9669FB3-8FB9-D7D8-EAA8-E196EC5487A4}"/>
          </ac:spMkLst>
        </pc:spChg>
        <pc:spChg chg="mod">
          <ac:chgData name="Rym Ben Hamida" userId="617f863e-1be2-49a7-b209-2e444e0a5a60" providerId="ADAL" clId="{6C22B8F2-E037-4F95-B157-869BA0FBD2CA}" dt="2023-12-05T14:40:20.606" v="3941" actId="207"/>
          <ac:spMkLst>
            <pc:docMk/>
            <pc:sldMk cId="459252597" sldId="2147478279"/>
            <ac:spMk id="4" creationId="{D2E6B111-F6C4-C792-3C55-99A3AE4755BF}"/>
          </ac:spMkLst>
        </pc:spChg>
        <pc:spChg chg="mod">
          <ac:chgData name="Rym Ben Hamida" userId="617f863e-1be2-49a7-b209-2e444e0a5a60" providerId="ADAL" clId="{6C22B8F2-E037-4F95-B157-869BA0FBD2CA}" dt="2023-12-05T14:40:27.388" v="3943" actId="207"/>
          <ac:spMkLst>
            <pc:docMk/>
            <pc:sldMk cId="459252597" sldId="2147478279"/>
            <ac:spMk id="5" creationId="{F74F40DC-C7C2-34E4-9E7F-7415789B681B}"/>
          </ac:spMkLst>
        </pc:spChg>
        <pc:spChg chg="mod">
          <ac:chgData name="Rym Ben Hamida" userId="617f863e-1be2-49a7-b209-2e444e0a5a60" providerId="ADAL" clId="{6C22B8F2-E037-4F95-B157-869BA0FBD2CA}" dt="2023-12-05T13:46:59.033" v="3343" actId="1036"/>
          <ac:spMkLst>
            <pc:docMk/>
            <pc:sldMk cId="459252597" sldId="2147478279"/>
            <ac:spMk id="6" creationId="{E63F4C94-7C6D-FFC2-ECCD-70CBE42CB9AD}"/>
          </ac:spMkLst>
        </pc:spChg>
        <pc:spChg chg="mod">
          <ac:chgData name="Rym Ben Hamida" userId="617f863e-1be2-49a7-b209-2e444e0a5a60" providerId="ADAL" clId="{6C22B8F2-E037-4F95-B157-869BA0FBD2CA}" dt="2023-12-05T13:46:59.033" v="3343" actId="1036"/>
          <ac:spMkLst>
            <pc:docMk/>
            <pc:sldMk cId="459252597" sldId="2147478279"/>
            <ac:spMk id="8" creationId="{C9D4CBD1-D4FB-A426-9850-57598B9FCCFF}"/>
          </ac:spMkLst>
        </pc:spChg>
        <pc:spChg chg="mod">
          <ac:chgData name="Rym Ben Hamida" userId="617f863e-1be2-49a7-b209-2e444e0a5a60" providerId="ADAL" clId="{6C22B8F2-E037-4F95-B157-869BA0FBD2CA}" dt="2023-12-05T13:47:44.042" v="3371" actId="14100"/>
          <ac:spMkLst>
            <pc:docMk/>
            <pc:sldMk cId="459252597" sldId="2147478279"/>
            <ac:spMk id="10" creationId="{A4019CA2-F07F-A9CD-5D35-B39165EE3A1F}"/>
          </ac:spMkLst>
        </pc:spChg>
        <pc:spChg chg="mod">
          <ac:chgData name="Rym Ben Hamida" userId="617f863e-1be2-49a7-b209-2e444e0a5a60" providerId="ADAL" clId="{6C22B8F2-E037-4F95-B157-869BA0FBD2CA}" dt="2023-12-05T13:47:53.433" v="3372" actId="14100"/>
          <ac:spMkLst>
            <pc:docMk/>
            <pc:sldMk cId="459252597" sldId="2147478279"/>
            <ac:spMk id="12" creationId="{D891583D-78EE-2F25-490B-8FC962C8DCAC}"/>
          </ac:spMkLst>
        </pc:spChg>
        <pc:spChg chg="mod">
          <ac:chgData name="Rym Ben Hamida" userId="617f863e-1be2-49a7-b209-2e444e0a5a60" providerId="ADAL" clId="{6C22B8F2-E037-4F95-B157-869BA0FBD2CA}" dt="2023-12-05T13:46:59.033" v="3343" actId="1036"/>
          <ac:spMkLst>
            <pc:docMk/>
            <pc:sldMk cId="459252597" sldId="2147478279"/>
            <ac:spMk id="14" creationId="{21D1FA4F-524A-9DA4-A156-EBCE706418B1}"/>
          </ac:spMkLst>
        </pc:spChg>
        <pc:spChg chg="mod">
          <ac:chgData name="Rym Ben Hamida" userId="617f863e-1be2-49a7-b209-2e444e0a5a60" providerId="ADAL" clId="{6C22B8F2-E037-4F95-B157-869BA0FBD2CA}" dt="2023-12-05T14:01:51.618" v="3392" actId="554"/>
          <ac:spMkLst>
            <pc:docMk/>
            <pc:sldMk cId="459252597" sldId="2147478279"/>
            <ac:spMk id="16" creationId="{C12DF7F8-7D77-3B8D-32BE-EB312370A878}"/>
          </ac:spMkLst>
        </pc:spChg>
        <pc:spChg chg="mod">
          <ac:chgData name="Rym Ben Hamida" userId="617f863e-1be2-49a7-b209-2e444e0a5a60" providerId="ADAL" clId="{6C22B8F2-E037-4F95-B157-869BA0FBD2CA}" dt="2023-12-05T14:01:51.618" v="3392" actId="554"/>
          <ac:spMkLst>
            <pc:docMk/>
            <pc:sldMk cId="459252597" sldId="2147478279"/>
            <ac:spMk id="18" creationId="{DF1CA691-E000-0780-59F0-B4FED17D2704}"/>
          </ac:spMkLst>
        </pc:spChg>
        <pc:spChg chg="mod">
          <ac:chgData name="Rym Ben Hamida" userId="617f863e-1be2-49a7-b209-2e444e0a5a60" providerId="ADAL" clId="{6C22B8F2-E037-4F95-B157-869BA0FBD2CA}" dt="2023-12-05T14:04:55.323" v="3412" actId="12788"/>
          <ac:spMkLst>
            <pc:docMk/>
            <pc:sldMk cId="459252597" sldId="2147478279"/>
            <ac:spMk id="20" creationId="{6F92033E-7EFB-AEB8-F467-75A96DDDFD31}"/>
          </ac:spMkLst>
        </pc:spChg>
        <pc:spChg chg="mod">
          <ac:chgData name="Rym Ben Hamida" userId="617f863e-1be2-49a7-b209-2e444e0a5a60" providerId="ADAL" clId="{6C22B8F2-E037-4F95-B157-869BA0FBD2CA}" dt="2023-12-05T14:05:09.374" v="3413" actId="12788"/>
          <ac:spMkLst>
            <pc:docMk/>
            <pc:sldMk cId="459252597" sldId="2147478279"/>
            <ac:spMk id="22" creationId="{09608140-B02F-6001-64F7-6127A6B0277F}"/>
          </ac:spMkLst>
        </pc:spChg>
        <pc:spChg chg="mod">
          <ac:chgData name="Rym Ben Hamida" userId="617f863e-1be2-49a7-b209-2e444e0a5a60" providerId="ADAL" clId="{6C22B8F2-E037-4F95-B157-869BA0FBD2CA}" dt="2023-12-05T14:18:18.042" v="3762" actId="17032"/>
          <ac:spMkLst>
            <pc:docMk/>
            <pc:sldMk cId="459252597" sldId="2147478279"/>
            <ac:spMk id="28" creationId="{31DA4DEE-3804-3402-5236-02C04ED067A8}"/>
          </ac:spMkLst>
        </pc:spChg>
        <pc:spChg chg="mod">
          <ac:chgData name="Rym Ben Hamida" userId="617f863e-1be2-49a7-b209-2e444e0a5a60" providerId="ADAL" clId="{6C22B8F2-E037-4F95-B157-869BA0FBD2CA}" dt="2023-12-05T13:47:17.837" v="3369" actId="207"/>
          <ac:spMkLst>
            <pc:docMk/>
            <pc:sldMk cId="459252597" sldId="2147478279"/>
            <ac:spMk id="29" creationId="{A3AD066A-F410-7F6F-FBAE-6A72C0958D3B}"/>
          </ac:spMkLst>
        </pc:spChg>
        <pc:spChg chg="del mod">
          <ac:chgData name="Rym Ben Hamida" userId="617f863e-1be2-49a7-b209-2e444e0a5a60" providerId="ADAL" clId="{6C22B8F2-E037-4F95-B157-869BA0FBD2CA}" dt="2023-12-05T13:27:26.433" v="3164" actId="478"/>
          <ac:spMkLst>
            <pc:docMk/>
            <pc:sldMk cId="459252597" sldId="2147478279"/>
            <ac:spMk id="30" creationId="{5C9FDAC6-58AB-1AA7-DEF6-F83244D205D7}"/>
          </ac:spMkLst>
        </pc:spChg>
        <pc:spChg chg="del mod">
          <ac:chgData name="Rym Ben Hamida" userId="617f863e-1be2-49a7-b209-2e444e0a5a60" providerId="ADAL" clId="{6C22B8F2-E037-4F95-B157-869BA0FBD2CA}" dt="2023-12-05T13:27:37.135" v="3167" actId="478"/>
          <ac:spMkLst>
            <pc:docMk/>
            <pc:sldMk cId="459252597" sldId="2147478279"/>
            <ac:spMk id="31" creationId="{2B319777-07BF-8D1E-3AB6-67F2BFA10D29}"/>
          </ac:spMkLst>
        </pc:spChg>
        <pc:spChg chg="del mod">
          <ac:chgData name="Rym Ben Hamida" userId="617f863e-1be2-49a7-b209-2e444e0a5a60" providerId="ADAL" clId="{6C22B8F2-E037-4F95-B157-869BA0FBD2CA}" dt="2023-12-05T13:27:56.653" v="3171" actId="478"/>
          <ac:spMkLst>
            <pc:docMk/>
            <pc:sldMk cId="459252597" sldId="2147478279"/>
            <ac:spMk id="32" creationId="{ABAF6195-EE30-DD49-4B6A-D9C7AC9F3A25}"/>
          </ac:spMkLst>
        </pc:spChg>
        <pc:spChg chg="del mod">
          <ac:chgData name="Rym Ben Hamida" userId="617f863e-1be2-49a7-b209-2e444e0a5a60" providerId="ADAL" clId="{6C22B8F2-E037-4F95-B157-869BA0FBD2CA}" dt="2023-12-05T13:28:05.941" v="3174" actId="478"/>
          <ac:spMkLst>
            <pc:docMk/>
            <pc:sldMk cId="459252597" sldId="2147478279"/>
            <ac:spMk id="33" creationId="{53D0110C-D304-8D91-A36E-488F345FD1A2}"/>
          </ac:spMkLst>
        </pc:spChg>
        <pc:spChg chg="mod">
          <ac:chgData name="Rym Ben Hamida" userId="617f863e-1be2-49a7-b209-2e444e0a5a60" providerId="ADAL" clId="{6C22B8F2-E037-4F95-B157-869BA0FBD2CA}" dt="2023-12-05T14:18:18.042" v="3762" actId="17032"/>
          <ac:spMkLst>
            <pc:docMk/>
            <pc:sldMk cId="459252597" sldId="2147478279"/>
            <ac:spMk id="34" creationId="{14CBE889-5DF4-5D4E-EB56-B31E3BD97ACB}"/>
          </ac:spMkLst>
        </pc:spChg>
        <pc:spChg chg="del mod">
          <ac:chgData name="Rym Ben Hamida" userId="617f863e-1be2-49a7-b209-2e444e0a5a60" providerId="ADAL" clId="{6C22B8F2-E037-4F95-B157-869BA0FBD2CA}" dt="2023-12-05T13:36:59.243" v="3180" actId="478"/>
          <ac:spMkLst>
            <pc:docMk/>
            <pc:sldMk cId="459252597" sldId="2147478279"/>
            <ac:spMk id="35" creationId="{F7C9E35F-6DB3-E989-F92F-18DA84A8751F}"/>
          </ac:spMkLst>
        </pc:spChg>
        <pc:spChg chg="mod">
          <ac:chgData name="Rym Ben Hamida" userId="617f863e-1be2-49a7-b209-2e444e0a5a60" providerId="ADAL" clId="{6C22B8F2-E037-4F95-B157-869BA0FBD2CA}" dt="2023-12-05T14:18:18.042" v="3762" actId="17032"/>
          <ac:spMkLst>
            <pc:docMk/>
            <pc:sldMk cId="459252597" sldId="2147478279"/>
            <ac:spMk id="36" creationId="{3036EED6-8D0D-85D9-3354-94F6EB7EA4F2}"/>
          </ac:spMkLst>
        </pc:spChg>
        <pc:spChg chg="del mod">
          <ac:chgData name="Rym Ben Hamida" userId="617f863e-1be2-49a7-b209-2e444e0a5a60" providerId="ADAL" clId="{6C22B8F2-E037-4F95-B157-869BA0FBD2CA}" dt="2023-12-05T13:37:22.364" v="3186" actId="478"/>
          <ac:spMkLst>
            <pc:docMk/>
            <pc:sldMk cId="459252597" sldId="2147478279"/>
            <ac:spMk id="37" creationId="{2C594D68-4790-027A-2AC3-F6F29E474CEE}"/>
          </ac:spMkLst>
        </pc:spChg>
        <pc:spChg chg="mod">
          <ac:chgData name="Rym Ben Hamida" userId="617f863e-1be2-49a7-b209-2e444e0a5a60" providerId="ADAL" clId="{6C22B8F2-E037-4F95-B157-869BA0FBD2CA}" dt="2023-12-05T14:18:18.042" v="3762" actId="17032"/>
          <ac:spMkLst>
            <pc:docMk/>
            <pc:sldMk cId="459252597" sldId="2147478279"/>
            <ac:spMk id="39" creationId="{210ADD14-A93F-85B2-9327-1C2BC1940B3D}"/>
          </ac:spMkLst>
        </pc:spChg>
        <pc:spChg chg="add mod">
          <ac:chgData name="Rym Ben Hamida" userId="617f863e-1be2-49a7-b209-2e444e0a5a60" providerId="ADAL" clId="{6C22B8F2-E037-4F95-B157-869BA0FBD2CA}" dt="2023-12-05T13:49:35.050" v="3373" actId="108"/>
          <ac:spMkLst>
            <pc:docMk/>
            <pc:sldMk cId="459252597" sldId="2147478279"/>
            <ac:spMk id="40" creationId="{D7030652-83EC-20F1-9CB2-B39B36953650}"/>
          </ac:spMkLst>
        </pc:spChg>
        <pc:spChg chg="add mod">
          <ac:chgData name="Rym Ben Hamida" userId="617f863e-1be2-49a7-b209-2e444e0a5a60" providerId="ADAL" clId="{6C22B8F2-E037-4F95-B157-869BA0FBD2CA}" dt="2023-12-05T13:49:52.647" v="3375" actId="108"/>
          <ac:spMkLst>
            <pc:docMk/>
            <pc:sldMk cId="459252597" sldId="2147478279"/>
            <ac:spMk id="41" creationId="{63B1BEC6-F553-42A4-772F-F698C623B405}"/>
          </ac:spMkLst>
        </pc:spChg>
        <pc:spChg chg="add mod">
          <ac:chgData name="Rym Ben Hamida" userId="617f863e-1be2-49a7-b209-2e444e0a5a60" providerId="ADAL" clId="{6C22B8F2-E037-4F95-B157-869BA0FBD2CA}" dt="2023-12-05T13:50:01.112" v="3376" actId="108"/>
          <ac:spMkLst>
            <pc:docMk/>
            <pc:sldMk cId="459252597" sldId="2147478279"/>
            <ac:spMk id="42" creationId="{7181CE17-CA68-10F1-74C2-DC96E147D849}"/>
          </ac:spMkLst>
        </pc:spChg>
        <pc:spChg chg="add mod">
          <ac:chgData name="Rym Ben Hamida" userId="617f863e-1be2-49a7-b209-2e444e0a5a60" providerId="ADAL" clId="{6C22B8F2-E037-4F95-B157-869BA0FBD2CA}" dt="2023-12-05T13:50:12.095" v="3377" actId="108"/>
          <ac:spMkLst>
            <pc:docMk/>
            <pc:sldMk cId="459252597" sldId="2147478279"/>
            <ac:spMk id="43" creationId="{6A98192D-533B-2504-2788-4E5A34E855E1}"/>
          </ac:spMkLst>
        </pc:spChg>
        <pc:spChg chg="add del mod">
          <ac:chgData name="Rym Ben Hamida" userId="617f863e-1be2-49a7-b209-2e444e0a5a60" providerId="ADAL" clId="{6C22B8F2-E037-4F95-B157-869BA0FBD2CA}" dt="2023-12-05T14:13:35.242" v="3457" actId="478"/>
          <ac:spMkLst>
            <pc:docMk/>
            <pc:sldMk cId="459252597" sldId="2147478279"/>
            <ac:spMk id="44" creationId="{F073933E-D2A8-72B1-A7DD-96EC36EA1344}"/>
          </ac:spMkLst>
        </pc:spChg>
        <pc:spChg chg="add del mod">
          <ac:chgData name="Rym Ben Hamida" userId="617f863e-1be2-49a7-b209-2e444e0a5a60" providerId="ADAL" clId="{6C22B8F2-E037-4F95-B157-869BA0FBD2CA}" dt="2023-12-05T14:13:55.740" v="3463" actId="478"/>
          <ac:spMkLst>
            <pc:docMk/>
            <pc:sldMk cId="459252597" sldId="2147478279"/>
            <ac:spMk id="45" creationId="{6F5977F0-C7F4-5A0F-231C-8FE344B12E2D}"/>
          </ac:spMkLst>
        </pc:spChg>
        <pc:spChg chg="add del mod">
          <ac:chgData name="Rym Ben Hamida" userId="617f863e-1be2-49a7-b209-2e444e0a5a60" providerId="ADAL" clId="{6C22B8F2-E037-4F95-B157-869BA0FBD2CA}" dt="2023-12-05T14:01:28.776" v="3390" actId="478"/>
          <ac:spMkLst>
            <pc:docMk/>
            <pc:sldMk cId="459252597" sldId="2147478279"/>
            <ac:spMk id="46" creationId="{BFA0B7B9-DFA6-7F98-89EC-6BB58911E33B}"/>
          </ac:spMkLst>
        </pc:spChg>
        <pc:spChg chg="add del mod">
          <ac:chgData name="Rym Ben Hamida" userId="617f863e-1be2-49a7-b209-2e444e0a5a60" providerId="ADAL" clId="{6C22B8F2-E037-4F95-B157-869BA0FBD2CA}" dt="2023-12-05T14:15:16.157" v="3675" actId="478"/>
          <ac:spMkLst>
            <pc:docMk/>
            <pc:sldMk cId="459252597" sldId="2147478279"/>
            <ac:spMk id="47" creationId="{E8E2663F-A3D5-6A3F-708A-D94FDD787EF7}"/>
          </ac:spMkLst>
        </pc:spChg>
        <pc:spChg chg="add mod">
          <ac:chgData name="Rym Ben Hamida" userId="617f863e-1be2-49a7-b209-2e444e0a5a60" providerId="ADAL" clId="{6C22B8F2-E037-4F95-B157-869BA0FBD2CA}" dt="2023-12-05T14:04:55.323" v="3412" actId="12788"/>
          <ac:spMkLst>
            <pc:docMk/>
            <pc:sldMk cId="459252597" sldId="2147478279"/>
            <ac:spMk id="48" creationId="{9F7D7AA7-D26A-092A-E173-08CB49B4CA59}"/>
          </ac:spMkLst>
        </pc:spChg>
        <pc:spChg chg="add del mod ord">
          <ac:chgData name="Rym Ben Hamida" userId="617f863e-1be2-49a7-b209-2e444e0a5a60" providerId="ADAL" clId="{6C22B8F2-E037-4F95-B157-869BA0FBD2CA}" dt="2023-12-05T14:40:45.617" v="3946" actId="14100"/>
          <ac:spMkLst>
            <pc:docMk/>
            <pc:sldMk cId="459252597" sldId="2147478279"/>
            <ac:spMk id="49" creationId="{A0F93578-6405-4A7C-57B6-F436F9505D01}"/>
          </ac:spMkLst>
        </pc:spChg>
        <pc:spChg chg="add del mod ord">
          <ac:chgData name="Rym Ben Hamida" userId="617f863e-1be2-49a7-b209-2e444e0a5a60" providerId="ADAL" clId="{6C22B8F2-E037-4F95-B157-869BA0FBD2CA}" dt="2023-12-05T14:07:29.895" v="3426" actId="478"/>
          <ac:spMkLst>
            <pc:docMk/>
            <pc:sldMk cId="459252597" sldId="2147478279"/>
            <ac:spMk id="50" creationId="{C6588520-36AE-4058-14BF-CB1415C72826}"/>
          </ac:spMkLst>
        </pc:spChg>
        <pc:spChg chg="add del mod ord">
          <ac:chgData name="Rym Ben Hamida" userId="617f863e-1be2-49a7-b209-2e444e0a5a60" providerId="ADAL" clId="{6C22B8F2-E037-4F95-B157-869BA0FBD2CA}" dt="2023-12-05T14:07:23.666" v="3425" actId="478"/>
          <ac:spMkLst>
            <pc:docMk/>
            <pc:sldMk cId="459252597" sldId="2147478279"/>
            <ac:spMk id="51" creationId="{7E9D4D11-6059-8EAE-E18B-62819B75FA2C}"/>
          </ac:spMkLst>
        </pc:spChg>
        <pc:spChg chg="add mod">
          <ac:chgData name="Rym Ben Hamida" userId="617f863e-1be2-49a7-b209-2e444e0a5a60" providerId="ADAL" clId="{6C22B8F2-E037-4F95-B157-869BA0FBD2CA}" dt="2023-12-05T14:15:09.374" v="3673" actId="554"/>
          <ac:spMkLst>
            <pc:docMk/>
            <pc:sldMk cId="459252597" sldId="2147478279"/>
            <ac:spMk id="52" creationId="{7F591B5D-F833-D196-0A83-865AB21BF533}"/>
          </ac:spMkLst>
        </pc:spChg>
        <pc:spChg chg="add mod">
          <ac:chgData name="Rym Ben Hamida" userId="617f863e-1be2-49a7-b209-2e444e0a5a60" providerId="ADAL" clId="{6C22B8F2-E037-4F95-B157-869BA0FBD2CA}" dt="2023-12-05T14:15:09.374" v="3673" actId="554"/>
          <ac:spMkLst>
            <pc:docMk/>
            <pc:sldMk cId="459252597" sldId="2147478279"/>
            <ac:spMk id="53" creationId="{AA52DE42-1B06-5863-268F-6FDD45DE8908}"/>
          </ac:spMkLst>
        </pc:spChg>
        <pc:spChg chg="add mod">
          <ac:chgData name="Rym Ben Hamida" userId="617f863e-1be2-49a7-b209-2e444e0a5a60" providerId="ADAL" clId="{6C22B8F2-E037-4F95-B157-869BA0FBD2CA}" dt="2023-12-05T14:15:35.052" v="3752" actId="1038"/>
          <ac:spMkLst>
            <pc:docMk/>
            <pc:sldMk cId="459252597" sldId="2147478279"/>
            <ac:spMk id="54" creationId="{F43BA7AD-1295-F957-64F5-4AC6F719FE32}"/>
          </ac:spMkLst>
        </pc:spChg>
        <pc:grpChg chg="mod">
          <ac:chgData name="Rym Ben Hamida" userId="617f863e-1be2-49a7-b209-2e444e0a5a60" providerId="ADAL" clId="{6C22B8F2-E037-4F95-B157-869BA0FBD2CA}" dt="2023-12-05T14:05:09.374" v="3413" actId="12788"/>
          <ac:grpSpMkLst>
            <pc:docMk/>
            <pc:sldMk cId="459252597" sldId="2147478279"/>
            <ac:grpSpMk id="23" creationId="{CFF80592-062D-9F32-BB58-02ADFE1EAF56}"/>
          </ac:grpSpMkLst>
        </pc:grpChg>
        <pc:picChg chg="mod">
          <ac:chgData name="Rym Ben Hamida" userId="617f863e-1be2-49a7-b209-2e444e0a5a60" providerId="ADAL" clId="{6C22B8F2-E037-4F95-B157-869BA0FBD2CA}" dt="2023-12-05T13:46:59.033" v="3343" actId="1036"/>
          <ac:picMkLst>
            <pc:docMk/>
            <pc:sldMk cId="459252597" sldId="2147478279"/>
            <ac:picMk id="7" creationId="{BF535165-40D7-563C-3A82-B1810DD0C15F}"/>
          </ac:picMkLst>
        </pc:picChg>
        <pc:picChg chg="mod">
          <ac:chgData name="Rym Ben Hamida" userId="617f863e-1be2-49a7-b209-2e444e0a5a60" providerId="ADAL" clId="{6C22B8F2-E037-4F95-B157-869BA0FBD2CA}" dt="2023-12-05T13:46:59.033" v="3343" actId="1036"/>
          <ac:picMkLst>
            <pc:docMk/>
            <pc:sldMk cId="459252597" sldId="2147478279"/>
            <ac:picMk id="9" creationId="{A23FE582-31A6-5E83-A8CC-EEC5CADD791C}"/>
          </ac:picMkLst>
        </pc:picChg>
        <pc:picChg chg="mod">
          <ac:chgData name="Rym Ben Hamida" userId="617f863e-1be2-49a7-b209-2e444e0a5a60" providerId="ADAL" clId="{6C22B8F2-E037-4F95-B157-869BA0FBD2CA}" dt="2023-12-05T13:46:59.033" v="3343" actId="1036"/>
          <ac:picMkLst>
            <pc:docMk/>
            <pc:sldMk cId="459252597" sldId="2147478279"/>
            <ac:picMk id="11" creationId="{30BF8F78-27EB-05A7-17F5-ED4DBD51515C}"/>
          </ac:picMkLst>
        </pc:picChg>
        <pc:picChg chg="del">
          <ac:chgData name="Rym Ben Hamida" userId="617f863e-1be2-49a7-b209-2e444e0a5a60" providerId="ADAL" clId="{6C22B8F2-E037-4F95-B157-869BA0FBD2CA}" dt="2023-12-05T10:47:04.020" v="2684" actId="478"/>
          <ac:picMkLst>
            <pc:docMk/>
            <pc:sldMk cId="459252597" sldId="2147478279"/>
            <ac:picMk id="13" creationId="{594F967F-42E4-7FEA-204E-E75661003AC1}"/>
          </ac:picMkLst>
        </pc:picChg>
        <pc:picChg chg="mod">
          <ac:chgData name="Rym Ben Hamida" userId="617f863e-1be2-49a7-b209-2e444e0a5a60" providerId="ADAL" clId="{6C22B8F2-E037-4F95-B157-869BA0FBD2CA}" dt="2023-12-05T13:46:59.033" v="3343" actId="1036"/>
          <ac:picMkLst>
            <pc:docMk/>
            <pc:sldMk cId="459252597" sldId="2147478279"/>
            <ac:picMk id="15" creationId="{B5FAE4EB-148A-C638-2D66-12C646BF2B0F}"/>
          </ac:picMkLst>
        </pc:picChg>
        <pc:picChg chg="mod">
          <ac:chgData name="Rym Ben Hamida" userId="617f863e-1be2-49a7-b209-2e444e0a5a60" providerId="ADAL" clId="{6C22B8F2-E037-4F95-B157-869BA0FBD2CA}" dt="2023-12-05T14:00:53.728" v="3385" actId="12789"/>
          <ac:picMkLst>
            <pc:docMk/>
            <pc:sldMk cId="459252597" sldId="2147478279"/>
            <ac:picMk id="17" creationId="{1D71D3AB-3D83-C73F-4357-84EB431B1884}"/>
          </ac:picMkLst>
        </pc:picChg>
        <pc:picChg chg="mod">
          <ac:chgData name="Rym Ben Hamida" userId="617f863e-1be2-49a7-b209-2e444e0a5a60" providerId="ADAL" clId="{6C22B8F2-E037-4F95-B157-869BA0FBD2CA}" dt="2023-12-05T14:00:53.728" v="3385" actId="12789"/>
          <ac:picMkLst>
            <pc:docMk/>
            <pc:sldMk cId="459252597" sldId="2147478279"/>
            <ac:picMk id="19" creationId="{EFAA11D1-87A0-08E5-A75C-530133CCA430}"/>
          </ac:picMkLst>
        </pc:picChg>
        <pc:picChg chg="mod">
          <ac:chgData name="Rym Ben Hamida" userId="617f863e-1be2-49a7-b209-2e444e0a5a60" providerId="ADAL" clId="{6C22B8F2-E037-4F95-B157-869BA0FBD2CA}" dt="2023-12-05T14:04:55.323" v="3412" actId="12788"/>
          <ac:picMkLst>
            <pc:docMk/>
            <pc:sldMk cId="459252597" sldId="2147478279"/>
            <ac:picMk id="21" creationId="{39824835-C3EE-A7AD-725B-0175A180C9AC}"/>
          </ac:picMkLst>
        </pc:picChg>
        <pc:picChg chg="mod">
          <ac:chgData name="Rym Ben Hamida" userId="617f863e-1be2-49a7-b209-2e444e0a5a60" providerId="ADAL" clId="{6C22B8F2-E037-4F95-B157-869BA0FBD2CA}" dt="2023-12-05T13:05:39.932" v="2931" actId="1037"/>
          <ac:picMkLst>
            <pc:docMk/>
            <pc:sldMk cId="459252597" sldId="2147478279"/>
            <ac:picMk id="24" creationId="{F3E86F50-05DA-77F2-39C1-CE0297758E60}"/>
          </ac:picMkLst>
        </pc:picChg>
        <pc:picChg chg="mod">
          <ac:chgData name="Rym Ben Hamida" userId="617f863e-1be2-49a7-b209-2e444e0a5a60" providerId="ADAL" clId="{6C22B8F2-E037-4F95-B157-869BA0FBD2CA}" dt="2023-12-05T13:05:39.932" v="2931" actId="1037"/>
          <ac:picMkLst>
            <pc:docMk/>
            <pc:sldMk cId="459252597" sldId="2147478279"/>
            <ac:picMk id="25" creationId="{B02D4A5D-1496-D585-B325-2CE014AF4E73}"/>
          </ac:picMkLst>
        </pc:picChg>
        <pc:picChg chg="mod">
          <ac:chgData name="Rym Ben Hamida" userId="617f863e-1be2-49a7-b209-2e444e0a5a60" providerId="ADAL" clId="{6C22B8F2-E037-4F95-B157-869BA0FBD2CA}" dt="2023-12-05T13:05:39.932" v="2931" actId="1037"/>
          <ac:picMkLst>
            <pc:docMk/>
            <pc:sldMk cId="459252597" sldId="2147478279"/>
            <ac:picMk id="26" creationId="{EC961313-40BE-4687-2328-16887047C062}"/>
          </ac:picMkLst>
        </pc:picChg>
        <pc:picChg chg="mod">
          <ac:chgData name="Rym Ben Hamida" userId="617f863e-1be2-49a7-b209-2e444e0a5a60" providerId="ADAL" clId="{6C22B8F2-E037-4F95-B157-869BA0FBD2CA}" dt="2023-12-05T13:05:39.932" v="2931" actId="1037"/>
          <ac:picMkLst>
            <pc:docMk/>
            <pc:sldMk cId="459252597" sldId="2147478279"/>
            <ac:picMk id="27" creationId="{1EE93FDD-AC27-9B1B-EDC1-438C16E2454C}"/>
          </ac:picMkLst>
        </pc:picChg>
        <pc:picChg chg="mod">
          <ac:chgData name="Rym Ben Hamida" userId="617f863e-1be2-49a7-b209-2e444e0a5a60" providerId="ADAL" clId="{6C22B8F2-E037-4F95-B157-869BA0FBD2CA}" dt="2023-12-05T14:04:55.323" v="3412" actId="12788"/>
          <ac:picMkLst>
            <pc:docMk/>
            <pc:sldMk cId="459252597" sldId="2147478279"/>
            <ac:picMk id="38" creationId="{0C1EDEAD-0F88-862A-1CE7-1CF5AFAC535A}"/>
          </ac:picMkLst>
        </pc:picChg>
        <pc:picChg chg="mod">
          <ac:chgData name="Rym Ben Hamida" userId="617f863e-1be2-49a7-b209-2e444e0a5a60" providerId="ADAL" clId="{6C22B8F2-E037-4F95-B157-869BA0FBD2CA}" dt="2023-12-05T15:06:14.203" v="4315" actId="1076"/>
          <ac:picMkLst>
            <pc:docMk/>
            <pc:sldMk cId="459252597" sldId="2147478279"/>
            <ac:picMk id="45" creationId="{A2F7391B-8113-D9C1-B2FA-27E213361CCF}"/>
          </ac:picMkLst>
        </pc:picChg>
        <pc:picChg chg="mod">
          <ac:chgData name="Rym Ben Hamida" userId="617f863e-1be2-49a7-b209-2e444e0a5a60" providerId="ADAL" clId="{6C22B8F2-E037-4F95-B157-869BA0FBD2CA}" dt="2023-12-05T15:06:14.203" v="4315" actId="1076"/>
          <ac:picMkLst>
            <pc:docMk/>
            <pc:sldMk cId="459252597" sldId="2147478279"/>
            <ac:picMk id="46" creationId="{3FE58269-40F3-605E-B7B6-4C02CCEA2509}"/>
          </ac:picMkLst>
        </pc:picChg>
        <pc:picChg chg="mod">
          <ac:chgData name="Rym Ben Hamida" userId="617f863e-1be2-49a7-b209-2e444e0a5a60" providerId="ADAL" clId="{6C22B8F2-E037-4F95-B157-869BA0FBD2CA}" dt="2023-12-05T15:06:14.203" v="4315" actId="1076"/>
          <ac:picMkLst>
            <pc:docMk/>
            <pc:sldMk cId="459252597" sldId="2147478279"/>
            <ac:picMk id="47" creationId="{22EA9A28-09BC-8FD3-7765-AE2A94AF39A2}"/>
          </ac:picMkLst>
        </pc:picChg>
        <pc:picChg chg="mod">
          <ac:chgData name="Rym Ben Hamida" userId="617f863e-1be2-49a7-b209-2e444e0a5a60" providerId="ADAL" clId="{6C22B8F2-E037-4F95-B157-869BA0FBD2CA}" dt="2023-12-05T15:06:14.203" v="4315" actId="1076"/>
          <ac:picMkLst>
            <pc:docMk/>
            <pc:sldMk cId="459252597" sldId="2147478279"/>
            <ac:picMk id="50" creationId="{F097C981-A204-9268-EC7E-0DFF5F9F5D2B}"/>
          </ac:picMkLst>
        </pc:picChg>
        <pc:picChg chg="mod">
          <ac:chgData name="Rym Ben Hamida" userId="617f863e-1be2-49a7-b209-2e444e0a5a60" providerId="ADAL" clId="{6C22B8F2-E037-4F95-B157-869BA0FBD2CA}" dt="2023-12-05T15:06:14.203" v="4315" actId="1076"/>
          <ac:picMkLst>
            <pc:docMk/>
            <pc:sldMk cId="459252597" sldId="2147478279"/>
            <ac:picMk id="51" creationId="{1B78326D-65A8-5112-961D-9B782BAC3107}"/>
          </ac:picMkLst>
        </pc:picChg>
        <pc:picChg chg="del">
          <ac:chgData name="Rym Ben Hamida" userId="617f863e-1be2-49a7-b209-2e444e0a5a60" providerId="ADAL" clId="{6C22B8F2-E037-4F95-B157-869BA0FBD2CA}" dt="2023-12-05T14:43:01.754" v="3947" actId="478"/>
          <ac:picMkLst>
            <pc:docMk/>
            <pc:sldMk cId="459252597" sldId="2147478279"/>
            <ac:picMk id="55" creationId="{45F4059A-32B1-BE7B-1445-C7BCCD1DBE93}"/>
          </ac:picMkLst>
        </pc:picChg>
        <pc:picChg chg="mod">
          <ac:chgData name="Rym Ben Hamida" userId="617f863e-1be2-49a7-b209-2e444e0a5a60" providerId="ADAL" clId="{6C22B8F2-E037-4F95-B157-869BA0FBD2CA}" dt="2023-12-05T15:06:14.203" v="4315" actId="1076"/>
          <ac:picMkLst>
            <pc:docMk/>
            <pc:sldMk cId="459252597" sldId="2147478279"/>
            <ac:picMk id="56" creationId="{EF8A33EF-BA1E-8EFD-90AA-6E316728CAA7}"/>
          </ac:picMkLst>
        </pc:picChg>
        <pc:picChg chg="mod">
          <ac:chgData name="Rym Ben Hamida" userId="617f863e-1be2-49a7-b209-2e444e0a5a60" providerId="ADAL" clId="{6C22B8F2-E037-4F95-B157-869BA0FBD2CA}" dt="2023-12-05T15:06:14.203" v="4315" actId="1076"/>
          <ac:picMkLst>
            <pc:docMk/>
            <pc:sldMk cId="459252597" sldId="2147478279"/>
            <ac:picMk id="1030" creationId="{9C84561C-3D30-6B10-C1DF-D28AD6878793}"/>
          </ac:picMkLst>
        </pc:picChg>
        <pc:picChg chg="add mod">
          <ac:chgData name="Rym Ben Hamida" userId="617f863e-1be2-49a7-b209-2e444e0a5a60" providerId="ADAL" clId="{6C22B8F2-E037-4F95-B157-869BA0FBD2CA}" dt="2023-12-05T13:46:59.033" v="3343" actId="1036"/>
          <ac:picMkLst>
            <pc:docMk/>
            <pc:sldMk cId="459252597" sldId="2147478279"/>
            <ac:picMk id="7170" creationId="{B637FDA8-77F1-65D1-279F-22E2F15AE09A}"/>
          </ac:picMkLst>
        </pc:picChg>
        <pc:extLst>
          <p:ext xmlns:p="http://schemas.openxmlformats.org/presentationml/2006/main" uri="{D6D511B9-2390-475A-947B-AFAB55BFBCF1}">
            <pc226:cmChg xmlns:pc226="http://schemas.microsoft.com/office/powerpoint/2022/06/main/command" chg="add">
              <pc226:chgData name="Rym Ben Hamida" userId="617f863e-1be2-49a7-b209-2e444e0a5a60" providerId="ADAL" clId="{6C22B8F2-E037-4F95-B157-869BA0FBD2CA}" dt="2023-12-05T14:09:36.424" v="3437"/>
              <pc2:cmMkLst xmlns:pc2="http://schemas.microsoft.com/office/powerpoint/2019/9/main/command">
                <pc:docMk/>
                <pc:sldMk cId="459252597" sldId="2147478279"/>
                <pc2:cmMk id="{2530B31E-CEA1-4C92-8C2B-29C74C38B238}"/>
              </pc2:cmMkLst>
            </pc226:cmChg>
          </p:ext>
        </pc:extLst>
      </pc:sldChg>
      <pc:sldChg chg="modSp del mod">
        <pc:chgData name="Rym Ben Hamida" userId="617f863e-1be2-49a7-b209-2e444e0a5a60" providerId="ADAL" clId="{6C22B8F2-E037-4F95-B157-869BA0FBD2CA}" dt="2023-12-07T14:14:24.067" v="6881" actId="47"/>
        <pc:sldMkLst>
          <pc:docMk/>
          <pc:sldMk cId="2247242978" sldId="2147478280"/>
        </pc:sldMkLst>
        <pc:spChg chg="mod">
          <ac:chgData name="Rym Ben Hamida" userId="617f863e-1be2-49a7-b209-2e444e0a5a60" providerId="ADAL" clId="{6C22B8F2-E037-4F95-B157-869BA0FBD2CA}" dt="2023-12-06T08:45:03.234" v="5077" actId="20577"/>
          <ac:spMkLst>
            <pc:docMk/>
            <pc:sldMk cId="2247242978" sldId="2147478280"/>
            <ac:spMk id="3" creationId="{024DCF90-6486-9C7E-D1E5-299538207754}"/>
          </ac:spMkLst>
        </pc:spChg>
      </pc:sldChg>
      <pc:sldChg chg="modSp add del mod">
        <pc:chgData name="Rym Ben Hamida" userId="617f863e-1be2-49a7-b209-2e444e0a5a60" providerId="ADAL" clId="{6C22B8F2-E037-4F95-B157-869BA0FBD2CA}" dt="2023-12-05T10:51:51.900" v="2822" actId="47"/>
        <pc:sldMkLst>
          <pc:docMk/>
          <pc:sldMk cId="2577627570" sldId="2147478280"/>
        </pc:sldMkLst>
        <pc:spChg chg="mod">
          <ac:chgData name="Rym Ben Hamida" userId="617f863e-1be2-49a7-b209-2e444e0a5a60" providerId="ADAL" clId="{6C22B8F2-E037-4F95-B157-869BA0FBD2CA}" dt="2023-12-05T10:51:46.314" v="2821" actId="20577"/>
          <ac:spMkLst>
            <pc:docMk/>
            <pc:sldMk cId="2577627570" sldId="2147478280"/>
            <ac:spMk id="4" creationId="{6CA886D8-79C2-4C4B-AE96-6128927A3348}"/>
          </ac:spMkLst>
        </pc:spChg>
      </pc:sldChg>
      <pc:sldChg chg="addSp delSp modSp mod modTransition modClrScheme delAnim chgLayout">
        <pc:chgData name="Rym Ben Hamida" userId="617f863e-1be2-49a7-b209-2e444e0a5a60" providerId="ADAL" clId="{6C22B8F2-E037-4F95-B157-869BA0FBD2CA}" dt="2023-12-05T15:07:24.745" v="4319"/>
        <pc:sldMkLst>
          <pc:docMk/>
          <pc:sldMk cId="766519002" sldId="2147478281"/>
        </pc:sldMkLst>
        <pc:spChg chg="del">
          <ac:chgData name="Rym Ben Hamida" userId="617f863e-1be2-49a7-b209-2e444e0a5a60" providerId="ADAL" clId="{6C22B8F2-E037-4F95-B157-869BA0FBD2CA}" dt="2023-12-05T14:15:46.809" v="3753" actId="478"/>
          <ac:spMkLst>
            <pc:docMk/>
            <pc:sldMk cId="766519002" sldId="2147478281"/>
            <ac:spMk id="2" creationId="{2D2D395E-74A6-3B46-7A62-D5126D52C0FE}"/>
          </ac:spMkLst>
        </pc:spChg>
        <pc:spChg chg="mod">
          <ac:chgData name="Rym Ben Hamida" userId="617f863e-1be2-49a7-b209-2e444e0a5a60" providerId="ADAL" clId="{6C22B8F2-E037-4F95-B157-869BA0FBD2CA}" dt="2023-12-05T14:37:51.660" v="3935" actId="20577"/>
          <ac:spMkLst>
            <pc:docMk/>
            <pc:sldMk cId="766519002" sldId="2147478281"/>
            <ac:spMk id="3" creationId="{B7BAB0EF-2827-0C14-BC5B-9627276E992F}"/>
          </ac:spMkLst>
        </pc:spChg>
        <pc:spChg chg="mod">
          <ac:chgData name="Rym Ben Hamida" userId="617f863e-1be2-49a7-b209-2e444e0a5a60" providerId="ADAL" clId="{6C22B8F2-E037-4F95-B157-869BA0FBD2CA}" dt="2023-12-05T14:28:20.346" v="3842" actId="207"/>
          <ac:spMkLst>
            <pc:docMk/>
            <pc:sldMk cId="766519002" sldId="2147478281"/>
            <ac:spMk id="4" creationId="{09180234-D067-376A-4976-61210933949A}"/>
          </ac:spMkLst>
        </pc:spChg>
        <pc:spChg chg="mod">
          <ac:chgData name="Rym Ben Hamida" userId="617f863e-1be2-49a7-b209-2e444e0a5a60" providerId="ADAL" clId="{6C22B8F2-E037-4F95-B157-869BA0FBD2CA}" dt="2023-12-05T14:26:21.400" v="3829" actId="12788"/>
          <ac:spMkLst>
            <pc:docMk/>
            <pc:sldMk cId="766519002" sldId="2147478281"/>
            <ac:spMk id="5" creationId="{409BA050-9D04-3180-EC2D-855EB703E126}"/>
          </ac:spMkLst>
        </pc:spChg>
        <pc:spChg chg="mod">
          <ac:chgData name="Rym Ben Hamida" userId="617f863e-1be2-49a7-b209-2e444e0a5a60" providerId="ADAL" clId="{6C22B8F2-E037-4F95-B157-869BA0FBD2CA}" dt="2023-12-05T14:24:09.469" v="3813" actId="554"/>
          <ac:spMkLst>
            <pc:docMk/>
            <pc:sldMk cId="766519002" sldId="2147478281"/>
            <ac:spMk id="6" creationId="{A1590B3C-4B0C-8F59-491A-2835BE6F1919}"/>
          </ac:spMkLst>
        </pc:spChg>
        <pc:spChg chg="mod">
          <ac:chgData name="Rym Ben Hamida" userId="617f863e-1be2-49a7-b209-2e444e0a5a60" providerId="ADAL" clId="{6C22B8F2-E037-4F95-B157-869BA0FBD2CA}" dt="2023-12-05T14:28:20.346" v="3842" actId="207"/>
          <ac:spMkLst>
            <pc:docMk/>
            <pc:sldMk cId="766519002" sldId="2147478281"/>
            <ac:spMk id="7" creationId="{2A456E9A-E485-C9E1-99FF-7A791AC8E1E1}"/>
          </ac:spMkLst>
        </pc:spChg>
        <pc:spChg chg="mod">
          <ac:chgData name="Rym Ben Hamida" userId="617f863e-1be2-49a7-b209-2e444e0a5a60" providerId="ADAL" clId="{6C22B8F2-E037-4F95-B157-869BA0FBD2CA}" dt="2023-12-05T14:26:21.400" v="3829" actId="12788"/>
          <ac:spMkLst>
            <pc:docMk/>
            <pc:sldMk cId="766519002" sldId="2147478281"/>
            <ac:spMk id="8" creationId="{758ACE7A-09F9-F9D2-3269-25BCBD637098}"/>
          </ac:spMkLst>
        </pc:spChg>
        <pc:spChg chg="mod">
          <ac:chgData name="Rym Ben Hamida" userId="617f863e-1be2-49a7-b209-2e444e0a5a60" providerId="ADAL" clId="{6C22B8F2-E037-4F95-B157-869BA0FBD2CA}" dt="2023-12-05T14:25:44.750" v="3825" actId="14100"/>
          <ac:spMkLst>
            <pc:docMk/>
            <pc:sldMk cId="766519002" sldId="2147478281"/>
            <ac:spMk id="9" creationId="{2F188062-DBDD-4E35-B847-916AFB5AF376}"/>
          </ac:spMkLst>
        </pc:spChg>
        <pc:spChg chg="mod">
          <ac:chgData name="Rym Ben Hamida" userId="617f863e-1be2-49a7-b209-2e444e0a5a60" providerId="ADAL" clId="{6C22B8F2-E037-4F95-B157-869BA0FBD2CA}" dt="2023-12-05T14:24:09.469" v="3813" actId="554"/>
          <ac:spMkLst>
            <pc:docMk/>
            <pc:sldMk cId="766519002" sldId="2147478281"/>
            <ac:spMk id="10" creationId="{1F1DCACA-2FCA-7AAF-B2B1-8AEE3D0A2B78}"/>
          </ac:spMkLst>
        </pc:spChg>
        <pc:spChg chg="mod">
          <ac:chgData name="Rym Ben Hamida" userId="617f863e-1be2-49a7-b209-2e444e0a5a60" providerId="ADAL" clId="{6C22B8F2-E037-4F95-B157-869BA0FBD2CA}" dt="2023-12-05T14:25:35.847" v="3823" actId="14100"/>
          <ac:spMkLst>
            <pc:docMk/>
            <pc:sldMk cId="766519002" sldId="2147478281"/>
            <ac:spMk id="11" creationId="{ACAF2274-30BD-C1FD-5187-DD47A8912E85}"/>
          </ac:spMkLst>
        </pc:spChg>
        <pc:spChg chg="mod">
          <ac:chgData name="Rym Ben Hamida" userId="617f863e-1be2-49a7-b209-2e444e0a5a60" providerId="ADAL" clId="{6C22B8F2-E037-4F95-B157-869BA0FBD2CA}" dt="2023-12-05T14:28:20.346" v="3842" actId="207"/>
          <ac:spMkLst>
            <pc:docMk/>
            <pc:sldMk cId="766519002" sldId="2147478281"/>
            <ac:spMk id="12" creationId="{F3C18317-B6C4-AE96-B7A9-D5D53D7CDFA1}"/>
          </ac:spMkLst>
        </pc:spChg>
        <pc:spChg chg="mod">
          <ac:chgData name="Rym Ben Hamida" userId="617f863e-1be2-49a7-b209-2e444e0a5a60" providerId="ADAL" clId="{6C22B8F2-E037-4F95-B157-869BA0FBD2CA}" dt="2023-12-05T14:26:21.400" v="3829" actId="12788"/>
          <ac:spMkLst>
            <pc:docMk/>
            <pc:sldMk cId="766519002" sldId="2147478281"/>
            <ac:spMk id="13" creationId="{88002250-B100-675E-3565-AAEEBBF874B9}"/>
          </ac:spMkLst>
        </pc:spChg>
        <pc:spChg chg="mod">
          <ac:chgData name="Rym Ben Hamida" userId="617f863e-1be2-49a7-b209-2e444e0a5a60" providerId="ADAL" clId="{6C22B8F2-E037-4F95-B157-869BA0FBD2CA}" dt="2023-12-05T14:24:47.495" v="3815" actId="14100"/>
          <ac:spMkLst>
            <pc:docMk/>
            <pc:sldMk cId="766519002" sldId="2147478281"/>
            <ac:spMk id="14" creationId="{738994F6-78E3-A466-5887-2DA604E15A6C}"/>
          </ac:spMkLst>
        </pc:spChg>
        <pc:spChg chg="mod">
          <ac:chgData name="Rym Ben Hamida" userId="617f863e-1be2-49a7-b209-2e444e0a5a60" providerId="ADAL" clId="{6C22B8F2-E037-4F95-B157-869BA0FBD2CA}" dt="2023-12-05T14:24:47.495" v="3815" actId="14100"/>
          <ac:spMkLst>
            <pc:docMk/>
            <pc:sldMk cId="766519002" sldId="2147478281"/>
            <ac:spMk id="15" creationId="{BD20B832-0DEB-C017-A257-8B3F1E8193C5}"/>
          </ac:spMkLst>
        </pc:spChg>
        <pc:spChg chg="add del mod ord">
          <ac:chgData name="Rym Ben Hamida" userId="617f863e-1be2-49a7-b209-2e444e0a5a60" providerId="ADAL" clId="{6C22B8F2-E037-4F95-B157-869BA0FBD2CA}" dt="2023-12-05T14:35:52.546" v="3904" actId="478"/>
          <ac:spMkLst>
            <pc:docMk/>
            <pc:sldMk cId="766519002" sldId="2147478281"/>
            <ac:spMk id="17" creationId="{75490979-21AF-BCEA-20EA-77C88680AF69}"/>
          </ac:spMkLst>
        </pc:spChg>
        <pc:spChg chg="add del mod ord">
          <ac:chgData name="Rym Ben Hamida" userId="617f863e-1be2-49a7-b209-2e444e0a5a60" providerId="ADAL" clId="{6C22B8F2-E037-4F95-B157-869BA0FBD2CA}" dt="2023-12-05T14:19:53.443" v="3773" actId="478"/>
          <ac:spMkLst>
            <pc:docMk/>
            <pc:sldMk cId="766519002" sldId="2147478281"/>
            <ac:spMk id="18" creationId="{A88C4B4A-D2C0-140C-E0CF-E7F27D8A1AB0}"/>
          </ac:spMkLst>
        </pc:spChg>
        <pc:spChg chg="add del mod ord">
          <ac:chgData name="Rym Ben Hamida" userId="617f863e-1be2-49a7-b209-2e444e0a5a60" providerId="ADAL" clId="{6C22B8F2-E037-4F95-B157-869BA0FBD2CA}" dt="2023-12-05T14:19:43.692" v="3771" actId="478"/>
          <ac:spMkLst>
            <pc:docMk/>
            <pc:sldMk cId="766519002" sldId="2147478281"/>
            <ac:spMk id="19" creationId="{4F80CC93-248C-5FD1-2F81-75813CC2247E}"/>
          </ac:spMkLst>
        </pc:spChg>
        <pc:grpChg chg="add mod">
          <ac:chgData name="Rym Ben Hamida" userId="617f863e-1be2-49a7-b209-2e444e0a5a60" providerId="ADAL" clId="{6C22B8F2-E037-4F95-B157-869BA0FBD2CA}" dt="2023-12-05T14:28:20.346" v="3842" actId="207"/>
          <ac:grpSpMkLst>
            <pc:docMk/>
            <pc:sldMk cId="766519002" sldId="2147478281"/>
            <ac:grpSpMk id="20" creationId="{1B6A89BB-EAEB-D20A-200B-2216005454D8}"/>
          </ac:grpSpMkLst>
        </pc:grpChg>
        <pc:picChg chg="mod">
          <ac:chgData name="Rym Ben Hamida" userId="617f863e-1be2-49a7-b209-2e444e0a5a60" providerId="ADAL" clId="{6C22B8F2-E037-4F95-B157-869BA0FBD2CA}" dt="2023-12-05T14:37:29.955" v="3921" actId="1076"/>
          <ac:picMkLst>
            <pc:docMk/>
            <pc:sldMk cId="766519002" sldId="2147478281"/>
            <ac:picMk id="16" creationId="{7FCED80C-D180-A620-3B36-3451A4713327}"/>
          </ac:picMkLst>
        </pc:picChg>
      </pc:sldChg>
      <pc:sldChg chg="addSp delSp modSp mod setBg modClrScheme addAnim delAnim modAnim chgLayout">
        <pc:chgData name="Rym Ben Hamida" userId="617f863e-1be2-49a7-b209-2e444e0a5a60" providerId="ADAL" clId="{6C22B8F2-E037-4F95-B157-869BA0FBD2CA}" dt="2023-12-06T15:44:13.846" v="6442" actId="1076"/>
        <pc:sldMkLst>
          <pc:docMk/>
          <pc:sldMk cId="4255871725" sldId="2147478282"/>
        </pc:sldMkLst>
        <pc:spChg chg="del">
          <ac:chgData name="Rym Ben Hamida" userId="617f863e-1be2-49a7-b209-2e444e0a5a60" providerId="ADAL" clId="{6C22B8F2-E037-4F95-B157-869BA0FBD2CA}" dt="2023-12-05T14:39:02.837" v="3936" actId="478"/>
          <ac:spMkLst>
            <pc:docMk/>
            <pc:sldMk cId="4255871725" sldId="2147478282"/>
            <ac:spMk id="2" creationId="{E5F6AABE-8991-CD79-253D-98812DE09950}"/>
          </ac:spMkLst>
        </pc:spChg>
        <pc:spChg chg="mod">
          <ac:chgData name="Rym Ben Hamida" userId="617f863e-1be2-49a7-b209-2e444e0a5a60" providerId="ADAL" clId="{6C22B8F2-E037-4F95-B157-869BA0FBD2CA}" dt="2023-12-06T08:38:16.212" v="4914" actId="1038"/>
          <ac:spMkLst>
            <pc:docMk/>
            <pc:sldMk cId="4255871725" sldId="2147478282"/>
            <ac:spMk id="3" creationId="{B1B29DE3-6C44-9EB5-B908-723701C54016}"/>
          </ac:spMkLst>
        </pc:spChg>
        <pc:spChg chg="mod ord topLvl">
          <ac:chgData name="Rym Ben Hamida" userId="617f863e-1be2-49a7-b209-2e444e0a5a60" providerId="ADAL" clId="{6C22B8F2-E037-4F95-B157-869BA0FBD2CA}" dt="2023-12-06T08:41:17.952" v="5001" actId="165"/>
          <ac:spMkLst>
            <pc:docMk/>
            <pc:sldMk cId="4255871725" sldId="2147478282"/>
            <ac:spMk id="8" creationId="{84DA1B5F-6A70-5E6D-BEA4-5E1286B8C9C1}"/>
          </ac:spMkLst>
        </pc:spChg>
        <pc:spChg chg="mod">
          <ac:chgData name="Rym Ben Hamida" userId="617f863e-1be2-49a7-b209-2e444e0a5a60" providerId="ADAL" clId="{6C22B8F2-E037-4F95-B157-869BA0FBD2CA}" dt="2023-12-05T15:10:08.640" v="4338" actId="207"/>
          <ac:spMkLst>
            <pc:docMk/>
            <pc:sldMk cId="4255871725" sldId="2147478282"/>
            <ac:spMk id="10" creationId="{357B830A-4885-14C5-C8AE-AC66981448AE}"/>
          </ac:spMkLst>
        </pc:spChg>
        <pc:spChg chg="mod">
          <ac:chgData name="Rym Ben Hamida" userId="617f863e-1be2-49a7-b209-2e444e0a5a60" providerId="ADAL" clId="{6C22B8F2-E037-4F95-B157-869BA0FBD2CA}" dt="2023-12-05T15:10:08.640" v="4338" actId="207"/>
          <ac:spMkLst>
            <pc:docMk/>
            <pc:sldMk cId="4255871725" sldId="2147478282"/>
            <ac:spMk id="11" creationId="{5853E4DE-AFAA-425F-93F2-A25187215392}"/>
          </ac:spMkLst>
        </pc:spChg>
        <pc:spChg chg="mod">
          <ac:chgData name="Rym Ben Hamida" userId="617f863e-1be2-49a7-b209-2e444e0a5a60" providerId="ADAL" clId="{6C22B8F2-E037-4F95-B157-869BA0FBD2CA}" dt="2023-12-05T15:10:08.640" v="4338" actId="207"/>
          <ac:spMkLst>
            <pc:docMk/>
            <pc:sldMk cId="4255871725" sldId="2147478282"/>
            <ac:spMk id="12" creationId="{953194DD-0FA1-521E-98CB-B56765D14DA2}"/>
          </ac:spMkLst>
        </pc:spChg>
        <pc:spChg chg="mod">
          <ac:chgData name="Rym Ben Hamida" userId="617f863e-1be2-49a7-b209-2e444e0a5a60" providerId="ADAL" clId="{6C22B8F2-E037-4F95-B157-869BA0FBD2CA}" dt="2023-12-05T15:10:08.640" v="4338" actId="207"/>
          <ac:spMkLst>
            <pc:docMk/>
            <pc:sldMk cId="4255871725" sldId="2147478282"/>
            <ac:spMk id="13" creationId="{33105FF7-B892-461D-B636-264B0F3A295A}"/>
          </ac:spMkLst>
        </pc:spChg>
        <pc:spChg chg="add del mod topLvl">
          <ac:chgData name="Rym Ben Hamida" userId="617f863e-1be2-49a7-b209-2e444e0a5a60" providerId="ADAL" clId="{6C22B8F2-E037-4F95-B157-869BA0FBD2CA}" dt="2023-12-05T15:23:40.765" v="4602" actId="20577"/>
          <ac:spMkLst>
            <pc:docMk/>
            <pc:sldMk cId="4255871725" sldId="2147478282"/>
            <ac:spMk id="17" creationId="{0F6579A4-F909-B717-5F4C-315E9B241BA4}"/>
          </ac:spMkLst>
        </pc:spChg>
        <pc:spChg chg="mod">
          <ac:chgData name="Rym Ben Hamida" userId="617f863e-1be2-49a7-b209-2e444e0a5a60" providerId="ADAL" clId="{6C22B8F2-E037-4F95-B157-869BA0FBD2CA}" dt="2023-12-06T08:42:38.534" v="5011" actId="1038"/>
          <ac:spMkLst>
            <pc:docMk/>
            <pc:sldMk cId="4255871725" sldId="2147478282"/>
            <ac:spMk id="20" creationId="{3E84F1E0-FFAB-E4C8-F9A1-C2C86EE2528C}"/>
          </ac:spMkLst>
        </pc:spChg>
        <pc:spChg chg="add del mod ord">
          <ac:chgData name="Rym Ben Hamida" userId="617f863e-1be2-49a7-b209-2e444e0a5a60" providerId="ADAL" clId="{6C22B8F2-E037-4F95-B157-869BA0FBD2CA}" dt="2023-12-05T14:47:48.504" v="4059" actId="478"/>
          <ac:spMkLst>
            <pc:docMk/>
            <pc:sldMk cId="4255871725" sldId="2147478282"/>
            <ac:spMk id="21" creationId="{1B72863B-C062-A835-C81E-DB07E9BA6959}"/>
          </ac:spMkLst>
        </pc:spChg>
        <pc:spChg chg="add del mod ord">
          <ac:chgData name="Rym Ben Hamida" userId="617f863e-1be2-49a7-b209-2e444e0a5a60" providerId="ADAL" clId="{6C22B8F2-E037-4F95-B157-869BA0FBD2CA}" dt="2023-12-05T14:39:24.893" v="3938" actId="478"/>
          <ac:spMkLst>
            <pc:docMk/>
            <pc:sldMk cId="4255871725" sldId="2147478282"/>
            <ac:spMk id="22" creationId="{5EED4D82-5B6A-EA03-4F85-C2380E26FF74}"/>
          </ac:spMkLst>
        </pc:spChg>
        <pc:spChg chg="add mod">
          <ac:chgData name="Rym Ben Hamida" userId="617f863e-1be2-49a7-b209-2e444e0a5a60" providerId="ADAL" clId="{6C22B8F2-E037-4F95-B157-869BA0FBD2CA}" dt="2023-12-05T15:23:23.111" v="4579" actId="1076"/>
          <ac:spMkLst>
            <pc:docMk/>
            <pc:sldMk cId="4255871725" sldId="2147478282"/>
            <ac:spMk id="32" creationId="{55E0815A-ABEE-EA6E-F4FB-B6A3EB213C5E}"/>
          </ac:spMkLst>
        </pc:spChg>
        <pc:spChg chg="add mod topLvl">
          <ac:chgData name="Rym Ben Hamida" userId="617f863e-1be2-49a7-b209-2e444e0a5a60" providerId="ADAL" clId="{6C22B8F2-E037-4F95-B157-869BA0FBD2CA}" dt="2023-12-06T08:41:17.952" v="5001" actId="165"/>
          <ac:spMkLst>
            <pc:docMk/>
            <pc:sldMk cId="4255871725" sldId="2147478282"/>
            <ac:spMk id="33" creationId="{816FD230-3090-7264-C6DB-F2504763E00D}"/>
          </ac:spMkLst>
        </pc:spChg>
        <pc:grpChg chg="add del mod">
          <ac:chgData name="Rym Ben Hamida" userId="617f863e-1be2-49a7-b209-2e444e0a5a60" providerId="ADAL" clId="{6C22B8F2-E037-4F95-B157-869BA0FBD2CA}" dt="2023-12-05T15:09:43.887" v="4328" actId="165"/>
          <ac:grpSpMkLst>
            <pc:docMk/>
            <pc:sldMk cId="4255871725" sldId="2147478282"/>
            <ac:grpSpMk id="5" creationId="{EDE239F4-7A1A-A5BA-78A8-70FE479BFD5E}"/>
          </ac:grpSpMkLst>
        </pc:grpChg>
        <pc:grpChg chg="del mod ord topLvl">
          <ac:chgData name="Rym Ben Hamida" userId="617f863e-1be2-49a7-b209-2e444e0a5a60" providerId="ADAL" clId="{6C22B8F2-E037-4F95-B157-869BA0FBD2CA}" dt="2023-12-05T15:10:50.446" v="4341" actId="165"/>
          <ac:grpSpMkLst>
            <pc:docMk/>
            <pc:sldMk cId="4255871725" sldId="2147478282"/>
            <ac:grpSpMk id="6" creationId="{40770643-3126-98EC-8679-8411DFACDBC2}"/>
          </ac:grpSpMkLst>
        </pc:grpChg>
        <pc:grpChg chg="mod topLvl">
          <ac:chgData name="Rym Ben Hamida" userId="617f863e-1be2-49a7-b209-2e444e0a5a60" providerId="ADAL" clId="{6C22B8F2-E037-4F95-B157-869BA0FBD2CA}" dt="2023-12-05T15:11:41.662" v="4349" actId="12788"/>
          <ac:grpSpMkLst>
            <pc:docMk/>
            <pc:sldMk cId="4255871725" sldId="2147478282"/>
            <ac:grpSpMk id="9" creationId="{6DF32967-4348-2D6E-C636-911655EB9857}"/>
          </ac:grpSpMkLst>
        </pc:grpChg>
        <pc:grpChg chg="del mod">
          <ac:chgData name="Rym Ben Hamida" userId="617f863e-1be2-49a7-b209-2e444e0a5a60" providerId="ADAL" clId="{6C22B8F2-E037-4F95-B157-869BA0FBD2CA}" dt="2023-12-05T14:49:48.489" v="4074" actId="165"/>
          <ac:grpSpMkLst>
            <pc:docMk/>
            <pc:sldMk cId="4255871725" sldId="2147478282"/>
            <ac:grpSpMk id="14" creationId="{4BAC111C-9F33-ED88-4F2C-86E217100D5B}"/>
          </ac:grpSpMkLst>
        </pc:grpChg>
        <pc:grpChg chg="add del mod topLvl">
          <ac:chgData name="Rym Ben Hamida" userId="617f863e-1be2-49a7-b209-2e444e0a5a60" providerId="ADAL" clId="{6C22B8F2-E037-4F95-B157-869BA0FBD2CA}" dt="2023-12-05T14:51:12.077" v="4093" actId="165"/>
          <ac:grpSpMkLst>
            <pc:docMk/>
            <pc:sldMk cId="4255871725" sldId="2147478282"/>
            <ac:grpSpMk id="15" creationId="{EB02B3C6-5D8B-4D83-B5A5-0029A7552E0C}"/>
          </ac:grpSpMkLst>
        </pc:grpChg>
        <pc:grpChg chg="add mod topLvl">
          <ac:chgData name="Rym Ben Hamida" userId="617f863e-1be2-49a7-b209-2e444e0a5a60" providerId="ADAL" clId="{6C22B8F2-E037-4F95-B157-869BA0FBD2CA}" dt="2023-12-06T08:41:17.952" v="5001" actId="165"/>
          <ac:grpSpMkLst>
            <pc:docMk/>
            <pc:sldMk cId="4255871725" sldId="2147478282"/>
            <ac:grpSpMk id="30" creationId="{7E0A321F-9845-C32B-2F66-C2793AC31CF3}"/>
          </ac:grpSpMkLst>
        </pc:grpChg>
        <pc:grpChg chg="add mod">
          <ac:chgData name="Rym Ben Hamida" userId="617f863e-1be2-49a7-b209-2e444e0a5a60" providerId="ADAL" clId="{6C22B8F2-E037-4F95-B157-869BA0FBD2CA}" dt="2023-12-06T08:40:45.540" v="4945" actId="1076"/>
          <ac:grpSpMkLst>
            <pc:docMk/>
            <pc:sldMk cId="4255871725" sldId="2147478282"/>
            <ac:grpSpMk id="34" creationId="{283A68F3-11F3-CF53-EE76-BAE12AF453A9}"/>
          </ac:grpSpMkLst>
        </pc:grpChg>
        <pc:grpChg chg="add del mod ord">
          <ac:chgData name="Rym Ben Hamida" userId="617f863e-1be2-49a7-b209-2e444e0a5a60" providerId="ADAL" clId="{6C22B8F2-E037-4F95-B157-869BA0FBD2CA}" dt="2023-12-06T08:41:17.952" v="5001" actId="165"/>
          <ac:grpSpMkLst>
            <pc:docMk/>
            <pc:sldMk cId="4255871725" sldId="2147478282"/>
            <ac:grpSpMk id="35" creationId="{1C92315D-7FB9-F1B1-17E0-BA79E39D2374}"/>
          </ac:grpSpMkLst>
        </pc:grpChg>
        <pc:grpChg chg="add">
          <ac:chgData name="Rym Ben Hamida" userId="617f863e-1be2-49a7-b209-2e444e0a5a60" providerId="ADAL" clId="{6C22B8F2-E037-4F95-B157-869BA0FBD2CA}" dt="2023-12-06T08:41:48.163" v="5002" actId="164"/>
          <ac:grpSpMkLst>
            <pc:docMk/>
            <pc:sldMk cId="4255871725" sldId="2147478282"/>
            <ac:grpSpMk id="36" creationId="{F68E7F29-DD34-650A-728E-B37AC55DF687}"/>
          </ac:grpSpMkLst>
        </pc:grpChg>
        <pc:picChg chg="mod">
          <ac:chgData name="Rym Ben Hamida" userId="617f863e-1be2-49a7-b209-2e444e0a5a60" providerId="ADAL" clId="{6C22B8F2-E037-4F95-B157-869BA0FBD2CA}" dt="2023-12-06T15:44:13.846" v="6442" actId="1076"/>
          <ac:picMkLst>
            <pc:docMk/>
            <pc:sldMk cId="4255871725" sldId="2147478282"/>
            <ac:picMk id="4" creationId="{0235F44F-02A3-71CB-8438-12A5552DD81F}"/>
          </ac:picMkLst>
        </pc:picChg>
        <pc:picChg chg="mod topLvl">
          <ac:chgData name="Rym Ben Hamida" userId="617f863e-1be2-49a7-b209-2e444e0a5a60" providerId="ADAL" clId="{6C22B8F2-E037-4F95-B157-869BA0FBD2CA}" dt="2023-12-05T15:16:20.159" v="4469" actId="1076"/>
          <ac:picMkLst>
            <pc:docMk/>
            <pc:sldMk cId="4255871725" sldId="2147478282"/>
            <ac:picMk id="16" creationId="{B0B9741C-1D8C-BCA3-A76D-23BEC8294A3E}"/>
          </ac:picMkLst>
        </pc:picChg>
        <pc:picChg chg="mod">
          <ac:chgData name="Rym Ben Hamida" userId="617f863e-1be2-49a7-b209-2e444e0a5a60" providerId="ADAL" clId="{6C22B8F2-E037-4F95-B157-869BA0FBD2CA}" dt="2023-12-06T08:42:31.209" v="5009" actId="1076"/>
          <ac:picMkLst>
            <pc:docMk/>
            <pc:sldMk cId="4255871725" sldId="2147478282"/>
            <ac:picMk id="19" creationId="{0E62882D-A1F2-0B8B-0BBD-E5324943BC1B}"/>
          </ac:picMkLst>
        </pc:picChg>
        <pc:picChg chg="add mod ord topLvl">
          <ac:chgData name="Rym Ben Hamida" userId="617f863e-1be2-49a7-b209-2e444e0a5a60" providerId="ADAL" clId="{6C22B8F2-E037-4F95-B157-869BA0FBD2CA}" dt="2023-12-06T08:41:17.952" v="5001" actId="165"/>
          <ac:picMkLst>
            <pc:docMk/>
            <pc:sldMk cId="4255871725" sldId="2147478282"/>
            <ac:picMk id="26" creationId="{76A08C6F-E1AE-55DB-B784-6B7E259352D2}"/>
          </ac:picMkLst>
        </pc:picChg>
        <pc:cxnChg chg="del mod topLvl">
          <ac:chgData name="Rym Ben Hamida" userId="617f863e-1be2-49a7-b209-2e444e0a5a60" providerId="ADAL" clId="{6C22B8F2-E037-4F95-B157-869BA0FBD2CA}" dt="2023-12-05T15:10:34.674" v="4340" actId="478"/>
          <ac:cxnSpMkLst>
            <pc:docMk/>
            <pc:sldMk cId="4255871725" sldId="2147478282"/>
            <ac:cxnSpMk id="7" creationId="{8640CCA6-43DD-8D1E-68D9-D3ACC88855AC}"/>
          </ac:cxnSpMkLst>
        </pc:cxnChg>
        <pc:cxnChg chg="del mod topLvl">
          <ac:chgData name="Rym Ben Hamida" userId="617f863e-1be2-49a7-b209-2e444e0a5a60" providerId="ADAL" clId="{6C22B8F2-E037-4F95-B157-869BA0FBD2CA}" dt="2023-12-05T15:08:46.551" v="4321" actId="478"/>
          <ac:cxnSpMkLst>
            <pc:docMk/>
            <pc:sldMk cId="4255871725" sldId="2147478282"/>
            <ac:cxnSpMk id="18" creationId="{5002FA8C-B85B-5F65-412D-0CDDA5B8BA7C}"/>
          </ac:cxnSpMkLst>
        </pc:cxnChg>
        <pc:cxnChg chg="add mod">
          <ac:chgData name="Rym Ben Hamida" userId="617f863e-1be2-49a7-b209-2e444e0a5a60" providerId="ADAL" clId="{6C22B8F2-E037-4F95-B157-869BA0FBD2CA}" dt="2023-12-05T15:16:23.663" v="4470" actId="1076"/>
          <ac:cxnSpMkLst>
            <pc:docMk/>
            <pc:sldMk cId="4255871725" sldId="2147478282"/>
            <ac:cxnSpMk id="24" creationId="{59041420-6BC5-61EE-F5A8-2B7A51D3E295}"/>
          </ac:cxnSpMkLst>
        </pc:cxnChg>
        <pc:cxnChg chg="add mod">
          <ac:chgData name="Rym Ben Hamida" userId="617f863e-1be2-49a7-b209-2e444e0a5a60" providerId="ADAL" clId="{6C22B8F2-E037-4F95-B157-869BA0FBD2CA}" dt="2023-12-05T15:13:51.823" v="4429" actId="14100"/>
          <ac:cxnSpMkLst>
            <pc:docMk/>
            <pc:sldMk cId="4255871725" sldId="2147478282"/>
            <ac:cxnSpMk id="27" creationId="{D36FE99C-EE3A-0D33-1BAE-B6C5359624C4}"/>
          </ac:cxnSpMkLst>
        </pc:cxnChg>
      </pc:sldChg>
      <pc:sldChg chg="addSp delSp modSp mod delAnim modAnim">
        <pc:chgData name="Rym Ben Hamida" userId="617f863e-1be2-49a7-b209-2e444e0a5a60" providerId="ADAL" clId="{6C22B8F2-E037-4F95-B157-869BA0FBD2CA}" dt="2023-12-07T14:05:23.408" v="6704" actId="1076"/>
        <pc:sldMkLst>
          <pc:docMk/>
          <pc:sldMk cId="3045739895" sldId="2147478283"/>
        </pc:sldMkLst>
        <pc:spChg chg="add del mod">
          <ac:chgData name="Rym Ben Hamida" userId="617f863e-1be2-49a7-b209-2e444e0a5a60" providerId="ADAL" clId="{6C22B8F2-E037-4F95-B157-869BA0FBD2CA}" dt="2023-12-07T14:04:09.374" v="6682" actId="478"/>
          <ac:spMkLst>
            <pc:docMk/>
            <pc:sldMk cId="3045739895" sldId="2147478283"/>
            <ac:spMk id="3" creationId="{EEA6FCBC-4B3F-A6AB-17B8-3F57454A3B86}"/>
          </ac:spMkLst>
        </pc:spChg>
        <pc:spChg chg="del">
          <ac:chgData name="Rym Ben Hamida" userId="617f863e-1be2-49a7-b209-2e444e0a5a60" providerId="ADAL" clId="{6C22B8F2-E037-4F95-B157-869BA0FBD2CA}" dt="2023-12-07T14:04:24.073" v="6686" actId="478"/>
          <ac:spMkLst>
            <pc:docMk/>
            <pc:sldMk cId="3045739895" sldId="2147478283"/>
            <ac:spMk id="5" creationId="{2109ECF9-71AC-4B93-8107-7E0CA8D15148}"/>
          </ac:spMkLst>
        </pc:spChg>
        <pc:spChg chg="del">
          <ac:chgData name="Rym Ben Hamida" userId="617f863e-1be2-49a7-b209-2e444e0a5a60" providerId="ADAL" clId="{6C22B8F2-E037-4F95-B157-869BA0FBD2CA}" dt="2023-12-07T14:04:27.718" v="6687" actId="478"/>
          <ac:spMkLst>
            <pc:docMk/>
            <pc:sldMk cId="3045739895" sldId="2147478283"/>
            <ac:spMk id="6" creationId="{3A4FC138-A98B-CE98-E07E-D3573825DE59}"/>
          </ac:spMkLst>
        </pc:spChg>
        <pc:spChg chg="del">
          <ac:chgData name="Rym Ben Hamida" userId="617f863e-1be2-49a7-b209-2e444e0a5a60" providerId="ADAL" clId="{6C22B8F2-E037-4F95-B157-869BA0FBD2CA}" dt="2023-12-07T14:05:09.503" v="6700" actId="478"/>
          <ac:spMkLst>
            <pc:docMk/>
            <pc:sldMk cId="3045739895" sldId="2147478283"/>
            <ac:spMk id="7" creationId="{F91D9A3E-CA25-C092-E149-DD34A1C4AD9E}"/>
          </ac:spMkLst>
        </pc:spChg>
        <pc:spChg chg="add del mod">
          <ac:chgData name="Rym Ben Hamida" userId="617f863e-1be2-49a7-b209-2e444e0a5a60" providerId="ADAL" clId="{6C22B8F2-E037-4F95-B157-869BA0FBD2CA}" dt="2023-12-07T14:04:12.182" v="6684" actId="478"/>
          <ac:spMkLst>
            <pc:docMk/>
            <pc:sldMk cId="3045739895" sldId="2147478283"/>
            <ac:spMk id="8" creationId="{2A19B614-29EB-9E86-8BF1-41BCFE3B242C}"/>
          </ac:spMkLst>
        </pc:spChg>
        <pc:spChg chg="add del mod">
          <ac:chgData name="Rym Ben Hamida" userId="617f863e-1be2-49a7-b209-2e444e0a5a60" providerId="ADAL" clId="{6C22B8F2-E037-4F95-B157-869BA0FBD2CA}" dt="2023-12-07T14:04:08.458" v="6681" actId="478"/>
          <ac:spMkLst>
            <pc:docMk/>
            <pc:sldMk cId="3045739895" sldId="2147478283"/>
            <ac:spMk id="9" creationId="{C06638BE-5B7C-57F2-EB09-7A6EB12F71BB}"/>
          </ac:spMkLst>
        </pc:spChg>
        <pc:spChg chg="add mod">
          <ac:chgData name="Rym Ben Hamida" userId="617f863e-1be2-49a7-b209-2e444e0a5a60" providerId="ADAL" clId="{6C22B8F2-E037-4F95-B157-869BA0FBD2CA}" dt="2023-12-07T14:04:13.414" v="6685"/>
          <ac:spMkLst>
            <pc:docMk/>
            <pc:sldMk cId="3045739895" sldId="2147478283"/>
            <ac:spMk id="10" creationId="{711C7471-CF58-CFBC-6729-0B9F285055F4}"/>
          </ac:spMkLst>
        </pc:spChg>
        <pc:spChg chg="add mod">
          <ac:chgData name="Rym Ben Hamida" userId="617f863e-1be2-49a7-b209-2e444e0a5a60" providerId="ADAL" clId="{6C22B8F2-E037-4F95-B157-869BA0FBD2CA}" dt="2023-12-07T14:04:13.414" v="6685"/>
          <ac:spMkLst>
            <pc:docMk/>
            <pc:sldMk cId="3045739895" sldId="2147478283"/>
            <ac:spMk id="11" creationId="{5CE77BE8-1D70-8CA7-D9A8-0C01306A7251}"/>
          </ac:spMkLst>
        </pc:spChg>
        <pc:spChg chg="add mod">
          <ac:chgData name="Rym Ben Hamida" userId="617f863e-1be2-49a7-b209-2e444e0a5a60" providerId="ADAL" clId="{6C22B8F2-E037-4F95-B157-869BA0FBD2CA}" dt="2023-12-07T14:04:34.358" v="6697" actId="20577"/>
          <ac:spMkLst>
            <pc:docMk/>
            <pc:sldMk cId="3045739895" sldId="2147478283"/>
            <ac:spMk id="12" creationId="{09521B54-7C93-19C8-8A94-92F7B59E00CA}"/>
          </ac:spMkLst>
        </pc:spChg>
        <pc:picChg chg="add del mod">
          <ac:chgData name="Rym Ben Hamida" userId="617f863e-1be2-49a7-b209-2e444e0a5a60" providerId="ADAL" clId="{6C22B8F2-E037-4F95-B157-869BA0FBD2CA}" dt="2023-12-07T14:04:30.493" v="6688" actId="478"/>
          <ac:picMkLst>
            <pc:docMk/>
            <pc:sldMk cId="3045739895" sldId="2147478283"/>
            <ac:picMk id="13" creationId="{8ADB794E-F7D6-46DC-7870-86CBCED292BB}"/>
          </ac:picMkLst>
        </pc:picChg>
        <pc:picChg chg="add mod">
          <ac:chgData name="Rym Ben Hamida" userId="617f863e-1be2-49a7-b209-2e444e0a5a60" providerId="ADAL" clId="{6C22B8F2-E037-4F95-B157-869BA0FBD2CA}" dt="2023-12-07T14:04:13.414" v="6685"/>
          <ac:picMkLst>
            <pc:docMk/>
            <pc:sldMk cId="3045739895" sldId="2147478283"/>
            <ac:picMk id="14" creationId="{C99A0AAF-6A15-4225-81B3-BD15EB8B79A8}"/>
          </ac:picMkLst>
        </pc:picChg>
        <pc:picChg chg="add mod">
          <ac:chgData name="Rym Ben Hamida" userId="617f863e-1be2-49a7-b209-2e444e0a5a60" providerId="ADAL" clId="{6C22B8F2-E037-4F95-B157-869BA0FBD2CA}" dt="2023-12-07T14:04:13.414" v="6685"/>
          <ac:picMkLst>
            <pc:docMk/>
            <pc:sldMk cId="3045739895" sldId="2147478283"/>
            <ac:picMk id="15" creationId="{E3BBBF8C-CB18-93C2-98B6-EB0C057BD4CF}"/>
          </ac:picMkLst>
        </pc:picChg>
        <pc:picChg chg="add del mod">
          <ac:chgData name="Rym Ben Hamida" userId="617f863e-1be2-49a7-b209-2e444e0a5a60" providerId="ADAL" clId="{6C22B8F2-E037-4F95-B157-869BA0FBD2CA}" dt="2023-12-07T14:04:54.879" v="6699" actId="478"/>
          <ac:picMkLst>
            <pc:docMk/>
            <pc:sldMk cId="3045739895" sldId="2147478283"/>
            <ac:picMk id="16" creationId="{E6639BB4-9D6F-3884-F4EB-6BD8A7A16C01}"/>
          </ac:picMkLst>
        </pc:picChg>
        <pc:picChg chg="add mod">
          <ac:chgData name="Rym Ben Hamida" userId="617f863e-1be2-49a7-b209-2e444e0a5a60" providerId="ADAL" clId="{6C22B8F2-E037-4F95-B157-869BA0FBD2CA}" dt="2023-12-07T14:05:23.408" v="6704" actId="1076"/>
          <ac:picMkLst>
            <pc:docMk/>
            <pc:sldMk cId="3045739895" sldId="2147478283"/>
            <ac:picMk id="17" creationId="{C606EAE3-6185-1DAD-CCC5-435238BC8303}"/>
          </ac:picMkLst>
        </pc:picChg>
      </pc:sldChg>
      <pc:sldChg chg="addSp delSp modSp mod">
        <pc:chgData name="Rym Ben Hamida" userId="617f863e-1be2-49a7-b209-2e444e0a5a60" providerId="ADAL" clId="{6C22B8F2-E037-4F95-B157-869BA0FBD2CA}" dt="2023-12-06T10:20:08.598" v="6314" actId="14100"/>
        <pc:sldMkLst>
          <pc:docMk/>
          <pc:sldMk cId="3988248047" sldId="2147478284"/>
        </pc:sldMkLst>
        <pc:spChg chg="mod">
          <ac:chgData name="Rym Ben Hamida" userId="617f863e-1be2-49a7-b209-2e444e0a5a60" providerId="ADAL" clId="{6C22B8F2-E037-4F95-B157-869BA0FBD2CA}" dt="2023-12-06T10:19:59.079" v="6311" actId="1076"/>
          <ac:spMkLst>
            <pc:docMk/>
            <pc:sldMk cId="3988248047" sldId="2147478284"/>
            <ac:spMk id="10" creationId="{620D01A4-EDA7-71A7-5BF5-D3B64F87FAE8}"/>
          </ac:spMkLst>
        </pc:spChg>
        <pc:spChg chg="del">
          <ac:chgData name="Rym Ben Hamida" userId="617f863e-1be2-49a7-b209-2e444e0a5a60" providerId="ADAL" clId="{6C22B8F2-E037-4F95-B157-869BA0FBD2CA}" dt="2023-12-06T10:12:29.876" v="6082" actId="478"/>
          <ac:spMkLst>
            <pc:docMk/>
            <pc:sldMk cId="3988248047" sldId="2147478284"/>
            <ac:spMk id="12" creationId="{05C15147-70DA-4685-76CD-780D15B1470A}"/>
          </ac:spMkLst>
        </pc:spChg>
        <pc:spChg chg="mod">
          <ac:chgData name="Rym Ben Hamida" userId="617f863e-1be2-49a7-b209-2e444e0a5a60" providerId="ADAL" clId="{6C22B8F2-E037-4F95-B157-869BA0FBD2CA}" dt="2023-12-06T10:19:33.937" v="6308" actId="20577"/>
          <ac:spMkLst>
            <pc:docMk/>
            <pc:sldMk cId="3988248047" sldId="2147478284"/>
            <ac:spMk id="16" creationId="{5E7079E9-7098-6C3B-B2EF-B18C0981FB37}"/>
          </ac:spMkLst>
        </pc:spChg>
        <pc:spChg chg="del">
          <ac:chgData name="Rym Ben Hamida" userId="617f863e-1be2-49a7-b209-2e444e0a5a60" providerId="ADAL" clId="{6C22B8F2-E037-4F95-B157-869BA0FBD2CA}" dt="2023-12-06T10:17:11.772" v="6175" actId="478"/>
          <ac:spMkLst>
            <pc:docMk/>
            <pc:sldMk cId="3988248047" sldId="2147478284"/>
            <ac:spMk id="18" creationId="{21B2BBC7-2A9F-19B4-0ACE-ADE0A9781D76}"/>
          </ac:spMkLst>
        </pc:spChg>
        <pc:spChg chg="del">
          <ac:chgData name="Rym Ben Hamida" userId="617f863e-1be2-49a7-b209-2e444e0a5a60" providerId="ADAL" clId="{6C22B8F2-E037-4F95-B157-869BA0FBD2CA}" dt="2023-12-06T10:17:11.772" v="6175" actId="478"/>
          <ac:spMkLst>
            <pc:docMk/>
            <pc:sldMk cId="3988248047" sldId="2147478284"/>
            <ac:spMk id="20" creationId="{65614A32-CB85-4BB5-6728-286ED6056D13}"/>
          </ac:spMkLst>
        </pc:spChg>
        <pc:spChg chg="add del mod">
          <ac:chgData name="Rym Ben Hamida" userId="617f863e-1be2-49a7-b209-2e444e0a5a60" providerId="ADAL" clId="{6C22B8F2-E037-4F95-B157-869BA0FBD2CA}" dt="2023-12-06T10:12:36.534" v="6084" actId="478"/>
          <ac:spMkLst>
            <pc:docMk/>
            <pc:sldMk cId="3988248047" sldId="2147478284"/>
            <ac:spMk id="23" creationId="{E5B5885E-9CF3-292C-CB51-54B9E1E74B14}"/>
          </ac:spMkLst>
        </pc:spChg>
        <pc:spChg chg="mod">
          <ac:chgData name="Rym Ben Hamida" userId="617f863e-1be2-49a7-b209-2e444e0a5a60" providerId="ADAL" clId="{6C22B8F2-E037-4F95-B157-869BA0FBD2CA}" dt="2023-12-06T10:18:58.708" v="6301" actId="20577"/>
          <ac:spMkLst>
            <pc:docMk/>
            <pc:sldMk cId="3988248047" sldId="2147478284"/>
            <ac:spMk id="24" creationId="{B5BED061-BE66-5434-A991-9BA9D4BE3B29}"/>
          </ac:spMkLst>
        </pc:spChg>
        <pc:spChg chg="del">
          <ac:chgData name="Rym Ben Hamida" userId="617f863e-1be2-49a7-b209-2e444e0a5a60" providerId="ADAL" clId="{6C22B8F2-E037-4F95-B157-869BA0FBD2CA}" dt="2023-12-06T10:17:11.772" v="6175" actId="478"/>
          <ac:spMkLst>
            <pc:docMk/>
            <pc:sldMk cId="3988248047" sldId="2147478284"/>
            <ac:spMk id="25" creationId="{D92CA178-DF68-9B06-49D3-AF6147928F14}"/>
          </ac:spMkLst>
        </pc:spChg>
        <pc:spChg chg="add mod">
          <ac:chgData name="Rym Ben Hamida" userId="617f863e-1be2-49a7-b209-2e444e0a5a60" providerId="ADAL" clId="{6C22B8F2-E037-4F95-B157-869BA0FBD2CA}" dt="2023-12-06T10:20:08.598" v="6314" actId="14100"/>
          <ac:spMkLst>
            <pc:docMk/>
            <pc:sldMk cId="3988248047" sldId="2147478284"/>
            <ac:spMk id="26" creationId="{E8507279-7161-F51E-E823-52B58E1DA894}"/>
          </ac:spMkLst>
        </pc:spChg>
        <pc:spChg chg="add mod">
          <ac:chgData name="Rym Ben Hamida" userId="617f863e-1be2-49a7-b209-2e444e0a5a60" providerId="ADAL" clId="{6C22B8F2-E037-4F95-B157-869BA0FBD2CA}" dt="2023-12-06T10:18:31.569" v="6278" actId="552"/>
          <ac:spMkLst>
            <pc:docMk/>
            <pc:sldMk cId="3988248047" sldId="2147478284"/>
            <ac:spMk id="27" creationId="{0E5C8DF4-825C-965B-9D3C-C78780C0EBFA}"/>
          </ac:spMkLst>
        </pc:spChg>
        <pc:spChg chg="add mod">
          <ac:chgData name="Rym Ben Hamida" userId="617f863e-1be2-49a7-b209-2e444e0a5a60" providerId="ADAL" clId="{6C22B8F2-E037-4F95-B157-869BA0FBD2CA}" dt="2023-12-06T10:18:31.569" v="6278" actId="552"/>
          <ac:spMkLst>
            <pc:docMk/>
            <pc:sldMk cId="3988248047" sldId="2147478284"/>
            <ac:spMk id="29" creationId="{E7C398B4-EE58-83D4-B028-913559622D8D}"/>
          </ac:spMkLst>
        </pc:spChg>
        <pc:spChg chg="add mod">
          <ac:chgData name="Rym Ben Hamida" userId="617f863e-1be2-49a7-b209-2e444e0a5a60" providerId="ADAL" clId="{6C22B8F2-E037-4F95-B157-869BA0FBD2CA}" dt="2023-12-06T10:18:31.569" v="6278" actId="552"/>
          <ac:spMkLst>
            <pc:docMk/>
            <pc:sldMk cId="3988248047" sldId="2147478284"/>
            <ac:spMk id="37" creationId="{02EBA3A3-96FE-03A8-CAEE-D3E995191A2E}"/>
          </ac:spMkLst>
        </pc:spChg>
        <pc:cxnChg chg="mod">
          <ac:chgData name="Rym Ben Hamida" userId="617f863e-1be2-49a7-b209-2e444e0a5a60" providerId="ADAL" clId="{6C22B8F2-E037-4F95-B157-869BA0FBD2CA}" dt="2023-12-06T10:18:31.569" v="6278" actId="552"/>
          <ac:cxnSpMkLst>
            <pc:docMk/>
            <pc:sldMk cId="3988248047" sldId="2147478284"/>
            <ac:cxnSpMk id="28" creationId="{BD6ACB42-FD7C-DCBB-D7FF-B79F44AE45FD}"/>
          </ac:cxnSpMkLst>
        </pc:cxnChg>
        <pc:cxnChg chg="mod">
          <ac:chgData name="Rym Ben Hamida" userId="617f863e-1be2-49a7-b209-2e444e0a5a60" providerId="ADAL" clId="{6C22B8F2-E037-4F95-B157-869BA0FBD2CA}" dt="2023-12-06T10:18:31.569" v="6278" actId="552"/>
          <ac:cxnSpMkLst>
            <pc:docMk/>
            <pc:sldMk cId="3988248047" sldId="2147478284"/>
            <ac:cxnSpMk id="33" creationId="{10542272-E658-DEBA-5461-D78EB24DE2CF}"/>
          </ac:cxnSpMkLst>
        </pc:cxnChg>
        <pc:cxnChg chg="mod">
          <ac:chgData name="Rym Ben Hamida" userId="617f863e-1be2-49a7-b209-2e444e0a5a60" providerId="ADAL" clId="{6C22B8F2-E037-4F95-B157-869BA0FBD2CA}" dt="2023-12-06T10:18:02.243" v="6260" actId="1037"/>
          <ac:cxnSpMkLst>
            <pc:docMk/>
            <pc:sldMk cId="3988248047" sldId="2147478284"/>
            <ac:cxnSpMk id="36" creationId="{E68FF8C9-312F-1363-F7D7-58FD95D3BE38}"/>
          </ac:cxnSpMkLst>
        </pc:cxnChg>
      </pc:sldChg>
      <pc:sldMasterChg chg="add addSldLayout">
        <pc:chgData name="Rym Ben Hamida" userId="617f863e-1be2-49a7-b209-2e444e0a5a60" providerId="ADAL" clId="{6C22B8F2-E037-4F95-B157-869BA0FBD2CA}" dt="2023-12-04T21:35:08.845" v="1573" actId="27028"/>
        <pc:sldMasterMkLst>
          <pc:docMk/>
          <pc:sldMasterMk cId="1721538664" sldId="2147487193"/>
        </pc:sldMasterMkLst>
        <pc:sldLayoutChg chg="add">
          <pc:chgData name="Rym Ben Hamida" userId="617f863e-1be2-49a7-b209-2e444e0a5a60" providerId="ADAL" clId="{6C22B8F2-E037-4F95-B157-869BA0FBD2CA}" dt="2023-12-04T21:32:10.806" v="1550" actId="27028"/>
          <pc:sldLayoutMkLst>
            <pc:docMk/>
            <pc:sldMasterMk cId="1721538664" sldId="2147487193"/>
            <pc:sldLayoutMk cId="1582668639" sldId="2147487200"/>
          </pc:sldLayoutMkLst>
        </pc:sldLayoutChg>
        <pc:sldLayoutChg chg="add">
          <pc:chgData name="Rym Ben Hamida" userId="617f863e-1be2-49a7-b209-2e444e0a5a60" providerId="ADAL" clId="{6C22B8F2-E037-4F95-B157-869BA0FBD2CA}" dt="2023-12-04T21:32:05.136" v="1548" actId="27028"/>
          <pc:sldLayoutMkLst>
            <pc:docMk/>
            <pc:sldMasterMk cId="1721538664" sldId="2147487193"/>
            <pc:sldLayoutMk cId="4124229562" sldId="2147487209"/>
          </pc:sldLayoutMkLst>
        </pc:sldLayoutChg>
        <pc:sldLayoutChg chg="add">
          <pc:chgData name="Rym Ben Hamida" userId="617f863e-1be2-49a7-b209-2e444e0a5a60" providerId="ADAL" clId="{6C22B8F2-E037-4F95-B157-869BA0FBD2CA}" dt="2023-12-04T21:33:48.863" v="1563" actId="27028"/>
          <pc:sldLayoutMkLst>
            <pc:docMk/>
            <pc:sldMasterMk cId="1721538664" sldId="2147487193"/>
            <pc:sldLayoutMk cId="518288840" sldId="2147487899"/>
          </pc:sldLayoutMkLst>
        </pc:sldLayoutChg>
        <pc:sldLayoutChg chg="add">
          <pc:chgData name="Rym Ben Hamida" userId="617f863e-1be2-49a7-b209-2e444e0a5a60" providerId="ADAL" clId="{6C22B8F2-E037-4F95-B157-869BA0FBD2CA}" dt="2023-12-04T21:35:08.845" v="1573" actId="27028"/>
          <pc:sldLayoutMkLst>
            <pc:docMk/>
            <pc:sldMasterMk cId="1721538664" sldId="2147487193"/>
            <pc:sldLayoutMk cId="2301337752" sldId="2147488153"/>
          </pc:sldLayoutMkLst>
        </pc:sldLayoutChg>
      </pc:sldMasterChg>
      <pc:sldMasterChg chg="add addSldLayout">
        <pc:chgData name="Rym Ben Hamida" userId="617f863e-1be2-49a7-b209-2e444e0a5a60" providerId="ADAL" clId="{6C22B8F2-E037-4F95-B157-869BA0FBD2CA}" dt="2023-12-04T21:37:03.931" v="1581" actId="27028"/>
        <pc:sldMasterMkLst>
          <pc:docMk/>
          <pc:sldMasterMk cId="715579994" sldId="2147487752"/>
        </pc:sldMasterMkLst>
        <pc:sldLayoutChg chg="add">
          <pc:chgData name="Rym Ben Hamida" userId="617f863e-1be2-49a7-b209-2e444e0a5a60" providerId="ADAL" clId="{6C22B8F2-E037-4F95-B157-869BA0FBD2CA}" dt="2023-12-04T21:37:03.931" v="1581" actId="27028"/>
          <pc:sldLayoutMkLst>
            <pc:docMk/>
            <pc:sldMasterMk cId="715579994" sldId="2147487752"/>
            <pc:sldLayoutMk cId="1690217465" sldId="2147487813"/>
          </pc:sldLayoutMkLst>
        </pc:sldLayoutChg>
      </pc:sldMasterChg>
    </pc:docChg>
  </pc:docChgLst>
  <pc:docChgLst>
    <pc:chgData name="Guest User" userId="S::urn:spo:anon#d68edf2a168236481d43a769d3e301d395d92b6029063e0e3a454b49438bdf33::" providerId="AD" clId="Web-{806F28B3-6EC8-2EA2-88F8-0B03C87D726C}"/>
    <pc:docChg chg="modSld">
      <pc:chgData name="Guest User" userId="S::urn:spo:anon#d68edf2a168236481d43a769d3e301d395d92b6029063e0e3a454b49438bdf33::" providerId="AD" clId="Web-{806F28B3-6EC8-2EA2-88F8-0B03C87D726C}" dt="2023-11-06T11:03:37.270" v="1"/>
      <pc:docMkLst>
        <pc:docMk/>
      </pc:docMkLst>
      <pc:sldChg chg="addSp delSp">
        <pc:chgData name="Guest User" userId="S::urn:spo:anon#d68edf2a168236481d43a769d3e301d395d92b6029063e0e3a454b49438bdf33::" providerId="AD" clId="Web-{806F28B3-6EC8-2EA2-88F8-0B03C87D726C}" dt="2023-11-06T11:03:37.270" v="1"/>
        <pc:sldMkLst>
          <pc:docMk/>
          <pc:sldMk cId="1013332941" sldId="294"/>
        </pc:sldMkLst>
        <pc:picChg chg="add del">
          <ac:chgData name="Guest User" userId="S::urn:spo:anon#d68edf2a168236481d43a769d3e301d395d92b6029063e0e3a454b49438bdf33::" providerId="AD" clId="Web-{806F28B3-6EC8-2EA2-88F8-0B03C87D726C}" dt="2023-11-06T11:03:37.270" v="1"/>
          <ac:picMkLst>
            <pc:docMk/>
            <pc:sldMk cId="1013332941" sldId="294"/>
            <ac:picMk id="2052" creationId="{65B8599C-211B-3489-2AB8-619614999B6F}"/>
          </ac:picMkLst>
        </pc:picChg>
      </pc:sldChg>
    </pc:docChg>
  </pc:docChgLst>
  <pc:docChgLst>
    <pc:chgData name="Nicolas Kirrmann" userId="82063de6-9c6f-4790-b8fa-98feff280277" providerId="ADAL" clId="{1226EB2C-5220-428D-97A0-E3E5F530F051}"/>
    <pc:docChg chg="custSel addSld modSld">
      <pc:chgData name="Nicolas Kirrmann" userId="82063de6-9c6f-4790-b8fa-98feff280277" providerId="ADAL" clId="{1226EB2C-5220-428D-97A0-E3E5F530F051}" dt="2023-11-16T16:47:43.048" v="2208" actId="20577"/>
      <pc:docMkLst>
        <pc:docMk/>
      </pc:docMkLst>
      <pc:sldChg chg="modSp mod">
        <pc:chgData name="Nicolas Kirrmann" userId="82063de6-9c6f-4790-b8fa-98feff280277" providerId="ADAL" clId="{1226EB2C-5220-428D-97A0-E3E5F530F051}" dt="2023-11-16T16:02:56.222" v="462" actId="20577"/>
        <pc:sldMkLst>
          <pc:docMk/>
          <pc:sldMk cId="4186977425" sldId="261"/>
        </pc:sldMkLst>
        <pc:spChg chg="mod">
          <ac:chgData name="Nicolas Kirrmann" userId="82063de6-9c6f-4790-b8fa-98feff280277" providerId="ADAL" clId="{1226EB2C-5220-428D-97A0-E3E5F530F051}" dt="2023-11-16T15:51:32.956" v="28" actId="20577"/>
          <ac:spMkLst>
            <pc:docMk/>
            <pc:sldMk cId="4186977425" sldId="261"/>
            <ac:spMk id="4" creationId="{3F4C9760-390F-4871-A568-B17A291834FB}"/>
          </ac:spMkLst>
        </pc:spChg>
        <pc:spChg chg="mod">
          <ac:chgData name="Nicolas Kirrmann" userId="82063de6-9c6f-4790-b8fa-98feff280277" providerId="ADAL" clId="{1226EB2C-5220-428D-97A0-E3E5F530F051}" dt="2023-11-16T16:02:56.222" v="462" actId="20577"/>
          <ac:spMkLst>
            <pc:docMk/>
            <pc:sldMk cId="4186977425" sldId="261"/>
            <ac:spMk id="5" creationId="{7BA3AA38-A737-4ADE-A6A1-233911BAD5EE}"/>
          </ac:spMkLst>
        </pc:spChg>
      </pc:sldChg>
      <pc:sldChg chg="modSp mod">
        <pc:chgData name="Nicolas Kirrmann" userId="82063de6-9c6f-4790-b8fa-98feff280277" providerId="ADAL" clId="{1226EB2C-5220-428D-97A0-E3E5F530F051}" dt="2023-11-16T16:10:48.126" v="1062" actId="20577"/>
        <pc:sldMkLst>
          <pc:docMk/>
          <pc:sldMk cId="4112544391" sldId="265"/>
        </pc:sldMkLst>
        <pc:spChg chg="mod">
          <ac:chgData name="Nicolas Kirrmann" userId="82063de6-9c6f-4790-b8fa-98feff280277" providerId="ADAL" clId="{1226EB2C-5220-428D-97A0-E3E5F530F051}" dt="2023-11-16T16:06:31.291" v="482" actId="20577"/>
          <ac:spMkLst>
            <pc:docMk/>
            <pc:sldMk cId="4112544391" sldId="265"/>
            <ac:spMk id="4" creationId="{DA527390-0BBB-4380-A34D-FCCEA069EE82}"/>
          </ac:spMkLst>
        </pc:spChg>
        <pc:spChg chg="mod">
          <ac:chgData name="Nicolas Kirrmann" userId="82063de6-9c6f-4790-b8fa-98feff280277" providerId="ADAL" clId="{1226EB2C-5220-428D-97A0-E3E5F530F051}" dt="2023-11-16T16:10:48.126" v="1062" actId="20577"/>
          <ac:spMkLst>
            <pc:docMk/>
            <pc:sldMk cId="4112544391" sldId="265"/>
            <ac:spMk id="5" creationId="{17F44D94-5975-4804-81B7-F815FAA049E1}"/>
          </ac:spMkLst>
        </pc:spChg>
      </pc:sldChg>
      <pc:sldChg chg="modSp add mod">
        <pc:chgData name="Nicolas Kirrmann" userId="82063de6-9c6f-4790-b8fa-98feff280277" providerId="ADAL" clId="{1226EB2C-5220-428D-97A0-E3E5F530F051}" dt="2023-11-16T16:42:49.064" v="1896" actId="20577"/>
        <pc:sldMkLst>
          <pc:docMk/>
          <pc:sldMk cId="2494185343" sldId="2147478273"/>
        </pc:sldMkLst>
        <pc:spChg chg="mod">
          <ac:chgData name="Nicolas Kirrmann" userId="82063de6-9c6f-4790-b8fa-98feff280277" providerId="ADAL" clId="{1226EB2C-5220-428D-97A0-E3E5F530F051}" dt="2023-11-16T16:10:58.270" v="1074" actId="20577"/>
          <ac:spMkLst>
            <pc:docMk/>
            <pc:sldMk cId="2494185343" sldId="2147478273"/>
            <ac:spMk id="4" creationId="{DA527390-0BBB-4380-A34D-FCCEA069EE82}"/>
          </ac:spMkLst>
        </pc:spChg>
        <pc:spChg chg="mod">
          <ac:chgData name="Nicolas Kirrmann" userId="82063de6-9c6f-4790-b8fa-98feff280277" providerId="ADAL" clId="{1226EB2C-5220-428D-97A0-E3E5F530F051}" dt="2023-11-16T16:42:49.064" v="1896" actId="20577"/>
          <ac:spMkLst>
            <pc:docMk/>
            <pc:sldMk cId="2494185343" sldId="2147478273"/>
            <ac:spMk id="5" creationId="{17F44D94-5975-4804-81B7-F815FAA049E1}"/>
          </ac:spMkLst>
        </pc:spChg>
      </pc:sldChg>
      <pc:sldChg chg="addSp delSp modSp add mod modNotesTx">
        <pc:chgData name="Nicolas Kirrmann" userId="82063de6-9c6f-4790-b8fa-98feff280277" providerId="ADAL" clId="{1226EB2C-5220-428D-97A0-E3E5F530F051}" dt="2023-11-16T16:47:43.048" v="2208" actId="20577"/>
        <pc:sldMkLst>
          <pc:docMk/>
          <pc:sldMk cId="3106057067" sldId="2147478274"/>
        </pc:sldMkLst>
        <pc:spChg chg="add mod">
          <ac:chgData name="Nicolas Kirrmann" userId="82063de6-9c6f-4790-b8fa-98feff280277" providerId="ADAL" clId="{1226EB2C-5220-428D-97A0-E3E5F530F051}" dt="2023-11-16T16:43:16.224" v="1905" actId="20577"/>
          <ac:spMkLst>
            <pc:docMk/>
            <pc:sldMk cId="3106057067" sldId="2147478274"/>
            <ac:spMk id="2" creationId="{6B0DA734-4B7C-B1F5-5C4E-AEF522053DBE}"/>
          </ac:spMkLst>
        </pc:spChg>
        <pc:spChg chg="add mod">
          <ac:chgData name="Nicolas Kirrmann" userId="82063de6-9c6f-4790-b8fa-98feff280277" providerId="ADAL" clId="{1226EB2C-5220-428D-97A0-E3E5F530F051}" dt="2023-11-16T16:43:23.263" v="1908" actId="20577"/>
          <ac:spMkLst>
            <pc:docMk/>
            <pc:sldMk cId="3106057067" sldId="2147478274"/>
            <ac:spMk id="3" creationId="{131828E3-3E07-7291-6388-052CA9358358}"/>
          </ac:spMkLst>
        </pc:spChg>
        <pc:spChg chg="mod">
          <ac:chgData name="Nicolas Kirrmann" userId="82063de6-9c6f-4790-b8fa-98feff280277" providerId="ADAL" clId="{1226EB2C-5220-428D-97A0-E3E5F530F051}" dt="2023-11-16T16:42:10.778" v="1894" actId="20577"/>
          <ac:spMkLst>
            <pc:docMk/>
            <pc:sldMk cId="3106057067" sldId="2147478274"/>
            <ac:spMk id="4" creationId="{DA527390-0BBB-4380-A34D-FCCEA069EE82}"/>
          </ac:spMkLst>
        </pc:spChg>
        <pc:spChg chg="del mod">
          <ac:chgData name="Nicolas Kirrmann" userId="82063de6-9c6f-4790-b8fa-98feff280277" providerId="ADAL" clId="{1226EB2C-5220-428D-97A0-E3E5F530F051}" dt="2023-11-16T16:43:10.517" v="1899" actId="478"/>
          <ac:spMkLst>
            <pc:docMk/>
            <pc:sldMk cId="3106057067" sldId="2147478274"/>
            <ac:spMk id="5" creationId="{17F44D94-5975-4804-81B7-F815FAA049E1}"/>
          </ac:spMkLst>
        </pc:spChg>
        <pc:spChg chg="add mod">
          <ac:chgData name="Nicolas Kirrmann" userId="82063de6-9c6f-4790-b8fa-98feff280277" providerId="ADAL" clId="{1226EB2C-5220-428D-97A0-E3E5F530F051}" dt="2023-11-16T16:43:35.801" v="1925" actId="20577"/>
          <ac:spMkLst>
            <pc:docMk/>
            <pc:sldMk cId="3106057067" sldId="2147478274"/>
            <ac:spMk id="6" creationId="{3A6BA75D-F1F5-B6E8-6F29-DFEFC14DF8E3}"/>
          </ac:spMkLst>
        </pc:spChg>
        <pc:spChg chg="add mod">
          <ac:chgData name="Nicolas Kirrmann" userId="82063de6-9c6f-4790-b8fa-98feff280277" providerId="ADAL" clId="{1226EB2C-5220-428D-97A0-E3E5F530F051}" dt="2023-11-16T16:44:49.005" v="1959" actId="20577"/>
          <ac:spMkLst>
            <pc:docMk/>
            <pc:sldMk cId="3106057067" sldId="2147478274"/>
            <ac:spMk id="7" creationId="{BDF5CF6E-3712-DC4C-E342-10ED2AE4FC7E}"/>
          </ac:spMkLst>
        </pc:spChg>
        <pc:spChg chg="add mod">
          <ac:chgData name="Nicolas Kirrmann" userId="82063de6-9c6f-4790-b8fa-98feff280277" providerId="ADAL" clId="{1226EB2C-5220-428D-97A0-E3E5F530F051}" dt="2023-11-16T16:43:52.003" v="1933" actId="1076"/>
          <ac:spMkLst>
            <pc:docMk/>
            <pc:sldMk cId="3106057067" sldId="2147478274"/>
            <ac:spMk id="8" creationId="{E0FCDADB-1F9F-FE47-4DFA-828E6C741188}"/>
          </ac:spMkLst>
        </pc:spChg>
        <pc:spChg chg="add mod">
          <ac:chgData name="Nicolas Kirrmann" userId="82063de6-9c6f-4790-b8fa-98feff280277" providerId="ADAL" clId="{1226EB2C-5220-428D-97A0-E3E5F530F051}" dt="2023-11-16T16:44:44.578" v="1958" actId="14100"/>
          <ac:spMkLst>
            <pc:docMk/>
            <pc:sldMk cId="3106057067" sldId="2147478274"/>
            <ac:spMk id="9" creationId="{BE8B8637-712A-0C04-C1CE-930CAD984EF4}"/>
          </ac:spMkLst>
        </pc:spChg>
        <pc:spChg chg="add mod">
          <ac:chgData name="Nicolas Kirrmann" userId="82063de6-9c6f-4790-b8fa-98feff280277" providerId="ADAL" clId="{1226EB2C-5220-428D-97A0-E3E5F530F051}" dt="2023-11-16T16:44:41.025" v="1957" actId="14100"/>
          <ac:spMkLst>
            <pc:docMk/>
            <pc:sldMk cId="3106057067" sldId="2147478274"/>
            <ac:spMk id="10" creationId="{CC4FA2AA-A6E7-9773-2E9D-BCE3C07B6C10}"/>
          </ac:spMkLst>
        </pc:spChg>
      </pc:sldChg>
    </pc:docChg>
  </pc:docChgLst>
  <pc:docChgLst>
    <pc:chgData name="Pierre Bourdial" userId="19a58df4-e329-4d71-8686-dd0cf6205507" providerId="ADAL" clId="{1B11BCE4-321E-4891-8157-E7168B1DBA8F}"/>
    <pc:docChg chg="undo custSel addSld delSld modSld sldOrd">
      <pc:chgData name="Pierre Bourdial" userId="19a58df4-e329-4d71-8686-dd0cf6205507" providerId="ADAL" clId="{1B11BCE4-321E-4891-8157-E7168B1DBA8F}" dt="2023-12-07T14:10:05.650" v="1725" actId="1036"/>
      <pc:docMkLst>
        <pc:docMk/>
      </pc:docMkLst>
      <pc:sldChg chg="delSp mod modShow">
        <pc:chgData name="Pierre Bourdial" userId="19a58df4-e329-4d71-8686-dd0cf6205507" providerId="ADAL" clId="{1B11BCE4-321E-4891-8157-E7168B1DBA8F}" dt="2023-12-04T11:10:35.223" v="4" actId="478"/>
        <pc:sldMkLst>
          <pc:docMk/>
          <pc:sldMk cId="3804023303" sldId="256"/>
        </pc:sldMkLst>
        <pc:spChg chg="del">
          <ac:chgData name="Pierre Bourdial" userId="19a58df4-e329-4d71-8686-dd0cf6205507" providerId="ADAL" clId="{1B11BCE4-321E-4891-8157-E7168B1DBA8F}" dt="2023-12-04T11:10:35.223" v="4" actId="478"/>
          <ac:spMkLst>
            <pc:docMk/>
            <pc:sldMk cId="3804023303" sldId="256"/>
            <ac:spMk id="6" creationId="{33966DAF-052A-58F0-616E-A8D04443A1D8}"/>
          </ac:spMkLst>
        </pc:spChg>
      </pc:sldChg>
      <pc:sldChg chg="modSp mod">
        <pc:chgData name="Pierre Bourdial" userId="19a58df4-e329-4d71-8686-dd0cf6205507" providerId="ADAL" clId="{1B11BCE4-321E-4891-8157-E7168B1DBA8F}" dt="2023-12-05T10:27:55.805" v="159" actId="790"/>
        <pc:sldMkLst>
          <pc:docMk/>
          <pc:sldMk cId="3281355632" sldId="269"/>
        </pc:sldMkLst>
        <pc:spChg chg="mod">
          <ac:chgData name="Pierre Bourdial" userId="19a58df4-e329-4d71-8686-dd0cf6205507" providerId="ADAL" clId="{1B11BCE4-321E-4891-8157-E7168B1DBA8F}" dt="2023-12-05T10:27:55.801" v="154" actId="790"/>
          <ac:spMkLst>
            <pc:docMk/>
            <pc:sldMk cId="3281355632" sldId="269"/>
            <ac:spMk id="4" creationId="{78CAB51C-F80D-4D5E-9EA7-9A885E2ACE55}"/>
          </ac:spMkLst>
        </pc:spChg>
        <pc:spChg chg="mod">
          <ac:chgData name="Pierre Bourdial" userId="19a58df4-e329-4d71-8686-dd0cf6205507" providerId="ADAL" clId="{1B11BCE4-321E-4891-8157-E7168B1DBA8F}" dt="2023-12-04T11:12:15.643" v="94" actId="6549"/>
          <ac:spMkLst>
            <pc:docMk/>
            <pc:sldMk cId="3281355632" sldId="269"/>
            <ac:spMk id="5" creationId="{6779D2AF-797C-4AED-81A2-B54447C2E266}"/>
          </ac:spMkLst>
        </pc:spChg>
        <pc:spChg chg="mod">
          <ac:chgData name="Pierre Bourdial" userId="19a58df4-e329-4d71-8686-dd0cf6205507" providerId="ADAL" clId="{1B11BCE4-321E-4891-8157-E7168B1DBA8F}" dt="2023-12-05T10:27:55.802" v="155" actId="790"/>
          <ac:spMkLst>
            <pc:docMk/>
            <pc:sldMk cId="3281355632" sldId="269"/>
            <ac:spMk id="6" creationId="{FED02E26-F0AC-BA7B-5EC8-6C1B4E331A96}"/>
          </ac:spMkLst>
        </pc:spChg>
        <pc:spChg chg="mod">
          <ac:chgData name="Pierre Bourdial" userId="19a58df4-e329-4d71-8686-dd0cf6205507" providerId="ADAL" clId="{1B11BCE4-321E-4891-8157-E7168B1DBA8F}" dt="2023-12-05T10:27:55.803" v="156" actId="790"/>
          <ac:spMkLst>
            <pc:docMk/>
            <pc:sldMk cId="3281355632" sldId="269"/>
            <ac:spMk id="7" creationId="{AC68892E-C364-C891-0560-3853AF84F8CD}"/>
          </ac:spMkLst>
        </pc:spChg>
        <pc:spChg chg="mod">
          <ac:chgData name="Pierre Bourdial" userId="19a58df4-e329-4d71-8686-dd0cf6205507" providerId="ADAL" clId="{1B11BCE4-321E-4891-8157-E7168B1DBA8F}" dt="2023-12-05T10:27:55.804" v="157" actId="790"/>
          <ac:spMkLst>
            <pc:docMk/>
            <pc:sldMk cId="3281355632" sldId="269"/>
            <ac:spMk id="8" creationId="{19C473D2-F1FD-35C8-52D5-EAAD3476D437}"/>
          </ac:spMkLst>
        </pc:spChg>
        <pc:spChg chg="mod">
          <ac:chgData name="Pierre Bourdial" userId="19a58df4-e329-4d71-8686-dd0cf6205507" providerId="ADAL" clId="{1B11BCE4-321E-4891-8157-E7168B1DBA8F}" dt="2023-12-05T10:27:55.804" v="158" actId="790"/>
          <ac:spMkLst>
            <pc:docMk/>
            <pc:sldMk cId="3281355632" sldId="269"/>
            <ac:spMk id="9" creationId="{848C0604-52A9-BF38-7C6B-8DC7DA3B415C}"/>
          </ac:spMkLst>
        </pc:spChg>
        <pc:spChg chg="mod">
          <ac:chgData name="Pierre Bourdial" userId="19a58df4-e329-4d71-8686-dd0cf6205507" providerId="ADAL" clId="{1B11BCE4-321E-4891-8157-E7168B1DBA8F}" dt="2023-12-05T10:27:55.805" v="159" actId="790"/>
          <ac:spMkLst>
            <pc:docMk/>
            <pc:sldMk cId="3281355632" sldId="269"/>
            <ac:spMk id="10" creationId="{2663F36F-E2D2-21CF-23EB-0B61DD676284}"/>
          </ac:spMkLst>
        </pc:spChg>
      </pc:sldChg>
      <pc:sldChg chg="addSp modSp mod modAnim modNotesTx">
        <pc:chgData name="Pierre Bourdial" userId="19a58df4-e329-4d71-8686-dd0cf6205507" providerId="ADAL" clId="{1B11BCE4-321E-4891-8157-E7168B1DBA8F}" dt="2023-12-07T14:04:39.583" v="1716"/>
        <pc:sldMkLst>
          <pc:docMk/>
          <pc:sldMk cId="2667237260" sldId="273"/>
        </pc:sldMkLst>
        <pc:spChg chg="add mod">
          <ac:chgData name="Pierre Bourdial" userId="19a58df4-e329-4d71-8686-dd0cf6205507" providerId="ADAL" clId="{1B11BCE4-321E-4891-8157-E7168B1DBA8F}" dt="2023-12-05T10:27:55.822" v="164" actId="790"/>
          <ac:spMkLst>
            <pc:docMk/>
            <pc:sldMk cId="2667237260" sldId="273"/>
            <ac:spMk id="2" creationId="{B2ED0A12-84C3-84A0-BEAC-7DFCFD1D75B2}"/>
          </ac:spMkLst>
        </pc:spChg>
        <pc:spChg chg="add mod">
          <ac:chgData name="Pierre Bourdial" userId="19a58df4-e329-4d71-8686-dd0cf6205507" providerId="ADAL" clId="{1B11BCE4-321E-4891-8157-E7168B1DBA8F}" dt="2023-12-07T14:03:54.706" v="1707" actId="1036"/>
          <ac:spMkLst>
            <pc:docMk/>
            <pc:sldMk cId="2667237260" sldId="273"/>
            <ac:spMk id="3" creationId="{55389C42-C3A4-561A-2AE5-2F461357D9F6}"/>
          </ac:spMkLst>
        </pc:spChg>
        <pc:spChg chg="mod">
          <ac:chgData name="Pierre Bourdial" userId="19a58df4-e329-4d71-8686-dd0cf6205507" providerId="ADAL" clId="{1B11BCE4-321E-4891-8157-E7168B1DBA8F}" dt="2023-12-05T10:27:55.818" v="162" actId="790"/>
          <ac:spMkLst>
            <pc:docMk/>
            <pc:sldMk cId="2667237260" sldId="273"/>
            <ac:spMk id="4" creationId="{80D04B93-88C9-49AD-B1C0-88DC4B123DDB}"/>
          </ac:spMkLst>
        </pc:spChg>
        <pc:spChg chg="mod">
          <ac:chgData name="Pierre Bourdial" userId="19a58df4-e329-4d71-8686-dd0cf6205507" providerId="ADAL" clId="{1B11BCE4-321E-4891-8157-E7168B1DBA8F}" dt="2023-12-05T10:27:55.821" v="163" actId="790"/>
          <ac:spMkLst>
            <pc:docMk/>
            <pc:sldMk cId="2667237260" sldId="273"/>
            <ac:spMk id="5" creationId="{E41D41F9-E1C4-4524-B0A9-783718E66202}"/>
          </ac:spMkLst>
        </pc:spChg>
        <pc:spChg chg="add mod">
          <ac:chgData name="Pierre Bourdial" userId="19a58df4-e329-4d71-8686-dd0cf6205507" providerId="ADAL" clId="{1B11BCE4-321E-4891-8157-E7168B1DBA8F}" dt="2023-12-07T14:03:51.791" v="1703" actId="1036"/>
          <ac:spMkLst>
            <pc:docMk/>
            <pc:sldMk cId="2667237260" sldId="273"/>
            <ac:spMk id="6" creationId="{4AC34049-1D45-763F-17AE-4548A70763BC}"/>
          </ac:spMkLst>
        </pc:spChg>
        <pc:spChg chg="add mod">
          <ac:chgData name="Pierre Bourdial" userId="19a58df4-e329-4d71-8686-dd0cf6205507" providerId="ADAL" clId="{1B11BCE4-321E-4891-8157-E7168B1DBA8F}" dt="2023-12-07T14:03:41.962" v="1693" actId="1035"/>
          <ac:spMkLst>
            <pc:docMk/>
            <pc:sldMk cId="2667237260" sldId="273"/>
            <ac:spMk id="7" creationId="{867FCFCA-EED0-D93D-BD57-023769AD6B55}"/>
          </ac:spMkLst>
        </pc:spChg>
        <pc:spChg chg="add mod">
          <ac:chgData name="Pierre Bourdial" userId="19a58df4-e329-4d71-8686-dd0cf6205507" providerId="ADAL" clId="{1B11BCE4-321E-4891-8157-E7168B1DBA8F}" dt="2023-12-07T14:03:47.709" v="1700" actId="1036"/>
          <ac:spMkLst>
            <pc:docMk/>
            <pc:sldMk cId="2667237260" sldId="273"/>
            <ac:spMk id="8" creationId="{991A482F-092D-A49A-8238-1F3D0CF22DDE}"/>
          </ac:spMkLst>
        </pc:spChg>
      </pc:sldChg>
      <pc:sldChg chg="addSp modSp mod modAnim">
        <pc:chgData name="Pierre Bourdial" userId="19a58df4-e329-4d71-8686-dd0cf6205507" providerId="ADAL" clId="{1B11BCE4-321E-4891-8157-E7168B1DBA8F}" dt="2023-12-05T10:58:20.630" v="949" actId="6549"/>
        <pc:sldMkLst>
          <pc:docMk/>
          <pc:sldMk cId="3283454314" sldId="277"/>
        </pc:sldMkLst>
        <pc:spChg chg="add mod">
          <ac:chgData name="Pierre Bourdial" userId="19a58df4-e329-4d71-8686-dd0cf6205507" providerId="ADAL" clId="{1B11BCE4-321E-4891-8157-E7168B1DBA8F}" dt="2023-12-05T10:35:10.063" v="552" actId="12788"/>
          <ac:spMkLst>
            <pc:docMk/>
            <pc:sldMk cId="3283454314" sldId="277"/>
            <ac:spMk id="2" creationId="{21520ED3-2AA3-3313-1F8C-A9117954DBA6}"/>
          </ac:spMkLst>
        </pc:spChg>
        <pc:spChg chg="mod">
          <ac:chgData name="Pierre Bourdial" userId="19a58df4-e329-4d71-8686-dd0cf6205507" providerId="ADAL" clId="{1B11BCE4-321E-4891-8157-E7168B1DBA8F}" dt="2023-12-05T10:27:55.842" v="176" actId="790"/>
          <ac:spMkLst>
            <pc:docMk/>
            <pc:sldMk cId="3283454314" sldId="277"/>
            <ac:spMk id="4" creationId="{6CA886D8-79C2-4C4B-AE96-6128927A3348}"/>
          </ac:spMkLst>
        </pc:spChg>
        <pc:spChg chg="mod">
          <ac:chgData name="Pierre Bourdial" userId="19a58df4-e329-4d71-8686-dd0cf6205507" providerId="ADAL" clId="{1B11BCE4-321E-4891-8157-E7168B1DBA8F}" dt="2023-12-05T10:34:46.840" v="540" actId="1035"/>
          <ac:spMkLst>
            <pc:docMk/>
            <pc:sldMk cId="3283454314" sldId="277"/>
            <ac:spMk id="10" creationId="{248E5D57-0191-50E8-B394-582379355807}"/>
          </ac:spMkLst>
        </pc:spChg>
        <pc:spChg chg="mod">
          <ac:chgData name="Pierre Bourdial" userId="19a58df4-e329-4d71-8686-dd0cf6205507" providerId="ADAL" clId="{1B11BCE4-321E-4891-8157-E7168B1DBA8F}" dt="2023-12-05T10:34:46.840" v="540" actId="1035"/>
          <ac:spMkLst>
            <pc:docMk/>
            <pc:sldMk cId="3283454314" sldId="277"/>
            <ac:spMk id="11" creationId="{471AF120-EB8C-8E38-3A64-605EA822786A}"/>
          </ac:spMkLst>
        </pc:spChg>
        <pc:spChg chg="mod">
          <ac:chgData name="Pierre Bourdial" userId="19a58df4-e329-4d71-8686-dd0cf6205507" providerId="ADAL" clId="{1B11BCE4-321E-4891-8157-E7168B1DBA8F}" dt="2023-12-05T10:34:46.840" v="540" actId="1035"/>
          <ac:spMkLst>
            <pc:docMk/>
            <pc:sldMk cId="3283454314" sldId="277"/>
            <ac:spMk id="13" creationId="{2997CE20-BEFE-8029-70A7-5459100F4DB5}"/>
          </ac:spMkLst>
        </pc:spChg>
        <pc:spChg chg="mod">
          <ac:chgData name="Pierre Bourdial" userId="19a58df4-e329-4d71-8686-dd0cf6205507" providerId="ADAL" clId="{1B11BCE4-321E-4891-8157-E7168B1DBA8F}" dt="2023-12-05T10:34:46.840" v="540" actId="1035"/>
          <ac:spMkLst>
            <pc:docMk/>
            <pc:sldMk cId="3283454314" sldId="277"/>
            <ac:spMk id="14" creationId="{754E4342-ED42-3F61-9133-87B4FD451DAE}"/>
          </ac:spMkLst>
        </pc:spChg>
        <pc:spChg chg="mod">
          <ac:chgData name="Pierre Bourdial" userId="19a58df4-e329-4d71-8686-dd0cf6205507" providerId="ADAL" clId="{1B11BCE4-321E-4891-8157-E7168B1DBA8F}" dt="2023-12-05T10:34:46.840" v="540" actId="1035"/>
          <ac:spMkLst>
            <pc:docMk/>
            <pc:sldMk cId="3283454314" sldId="277"/>
            <ac:spMk id="17" creationId="{ADA9FAA9-2366-1CF1-2157-6E5BA5149680}"/>
          </ac:spMkLst>
        </pc:spChg>
        <pc:spChg chg="mod">
          <ac:chgData name="Pierre Bourdial" userId="19a58df4-e329-4d71-8686-dd0cf6205507" providerId="ADAL" clId="{1B11BCE4-321E-4891-8157-E7168B1DBA8F}" dt="2023-12-05T10:34:46.840" v="540" actId="1035"/>
          <ac:spMkLst>
            <pc:docMk/>
            <pc:sldMk cId="3283454314" sldId="277"/>
            <ac:spMk id="18" creationId="{D773C5F8-B268-B758-D77D-9601B7D54A8F}"/>
          </ac:spMkLst>
        </pc:spChg>
        <pc:spChg chg="mod">
          <ac:chgData name="Pierre Bourdial" userId="19a58df4-e329-4d71-8686-dd0cf6205507" providerId="ADAL" clId="{1B11BCE4-321E-4891-8157-E7168B1DBA8F}" dt="2023-12-05T10:58:20.630" v="949" actId="6549"/>
          <ac:spMkLst>
            <pc:docMk/>
            <pc:sldMk cId="3283454314" sldId="277"/>
            <ac:spMk id="19" creationId="{17810D37-F126-0D8A-6E24-84DB02F64BF7}"/>
          </ac:spMkLst>
        </pc:spChg>
        <pc:spChg chg="mod">
          <ac:chgData name="Pierre Bourdial" userId="19a58df4-e329-4d71-8686-dd0cf6205507" providerId="ADAL" clId="{1B11BCE4-321E-4891-8157-E7168B1DBA8F}" dt="2023-12-05T10:34:46.840" v="540" actId="1035"/>
          <ac:spMkLst>
            <pc:docMk/>
            <pc:sldMk cId="3283454314" sldId="277"/>
            <ac:spMk id="20" creationId="{E7FA1198-E27E-D172-1247-F6D7AF5A76EF}"/>
          </ac:spMkLst>
        </pc:spChg>
        <pc:spChg chg="mod">
          <ac:chgData name="Pierre Bourdial" userId="19a58df4-e329-4d71-8686-dd0cf6205507" providerId="ADAL" clId="{1B11BCE4-321E-4891-8157-E7168B1DBA8F}" dt="2023-12-05T10:34:46.840" v="540" actId="1035"/>
          <ac:spMkLst>
            <pc:docMk/>
            <pc:sldMk cId="3283454314" sldId="277"/>
            <ac:spMk id="21" creationId="{6A46314D-6BD7-2102-D000-57E40946DD29}"/>
          </ac:spMkLst>
        </pc:spChg>
        <pc:spChg chg="mod">
          <ac:chgData name="Pierre Bourdial" userId="19a58df4-e329-4d71-8686-dd0cf6205507" providerId="ADAL" clId="{1B11BCE4-321E-4891-8157-E7168B1DBA8F}" dt="2023-12-05T10:27:55.854" v="185" actId="790"/>
          <ac:spMkLst>
            <pc:docMk/>
            <pc:sldMk cId="3283454314" sldId="277"/>
            <ac:spMk id="22" creationId="{A89EED9E-50EF-C87A-8353-CBD8BF8F6F1D}"/>
          </ac:spMkLst>
        </pc:spChg>
        <pc:spChg chg="mod">
          <ac:chgData name="Pierre Bourdial" userId="19a58df4-e329-4d71-8686-dd0cf6205507" providerId="ADAL" clId="{1B11BCE4-321E-4891-8157-E7168B1DBA8F}" dt="2023-12-05T10:27:55.855" v="186" actId="790"/>
          <ac:spMkLst>
            <pc:docMk/>
            <pc:sldMk cId="3283454314" sldId="277"/>
            <ac:spMk id="23" creationId="{001A7120-987E-388E-3FA6-B8FBE1D8C6E0}"/>
          </ac:spMkLst>
        </pc:spChg>
        <pc:spChg chg="mod">
          <ac:chgData name="Pierre Bourdial" userId="19a58df4-e329-4d71-8686-dd0cf6205507" providerId="ADAL" clId="{1B11BCE4-321E-4891-8157-E7168B1DBA8F}" dt="2023-12-05T10:34:46.840" v="540" actId="1035"/>
          <ac:spMkLst>
            <pc:docMk/>
            <pc:sldMk cId="3283454314" sldId="277"/>
            <ac:spMk id="25" creationId="{7ED7F5DB-4603-7F47-0C22-A932C8BD9CB4}"/>
          </ac:spMkLst>
        </pc:spChg>
        <pc:spChg chg="mod">
          <ac:chgData name="Pierre Bourdial" userId="19a58df4-e329-4d71-8686-dd0cf6205507" providerId="ADAL" clId="{1B11BCE4-321E-4891-8157-E7168B1DBA8F}" dt="2023-12-05T10:34:46.840" v="540" actId="1035"/>
          <ac:spMkLst>
            <pc:docMk/>
            <pc:sldMk cId="3283454314" sldId="277"/>
            <ac:spMk id="26" creationId="{E9431DEC-8AD6-1F62-2906-C1E9846ADA2F}"/>
          </ac:spMkLst>
        </pc:spChg>
        <pc:spChg chg="mod">
          <ac:chgData name="Pierre Bourdial" userId="19a58df4-e329-4d71-8686-dd0cf6205507" providerId="ADAL" clId="{1B11BCE4-321E-4891-8157-E7168B1DBA8F}" dt="2023-12-05T10:27:55.857" v="188" actId="790"/>
          <ac:spMkLst>
            <pc:docMk/>
            <pc:sldMk cId="3283454314" sldId="277"/>
            <ac:spMk id="27" creationId="{8AC60896-9BD2-79F6-C510-8298A68C5A31}"/>
          </ac:spMkLst>
        </pc:spChg>
        <pc:spChg chg="mod">
          <ac:chgData name="Pierre Bourdial" userId="19a58df4-e329-4d71-8686-dd0cf6205507" providerId="ADAL" clId="{1B11BCE4-321E-4891-8157-E7168B1DBA8F}" dt="2023-12-05T10:27:55.858" v="189" actId="790"/>
          <ac:spMkLst>
            <pc:docMk/>
            <pc:sldMk cId="3283454314" sldId="277"/>
            <ac:spMk id="28" creationId="{CAF3C820-E0C9-4AFB-4A10-B8556AA39022}"/>
          </ac:spMkLst>
        </pc:spChg>
        <pc:spChg chg="mod">
          <ac:chgData name="Pierre Bourdial" userId="19a58df4-e329-4d71-8686-dd0cf6205507" providerId="ADAL" clId="{1B11BCE4-321E-4891-8157-E7168B1DBA8F}" dt="2023-12-05T10:34:46.840" v="540" actId="1035"/>
          <ac:spMkLst>
            <pc:docMk/>
            <pc:sldMk cId="3283454314" sldId="277"/>
            <ac:spMk id="29" creationId="{CD89DE5B-FA03-1339-30C7-B38DE3FF00D1}"/>
          </ac:spMkLst>
        </pc:spChg>
        <pc:spChg chg="mod">
          <ac:chgData name="Pierre Bourdial" userId="19a58df4-e329-4d71-8686-dd0cf6205507" providerId="ADAL" clId="{1B11BCE4-321E-4891-8157-E7168B1DBA8F}" dt="2023-12-05T10:27:55.860" v="191" actId="790"/>
          <ac:spMkLst>
            <pc:docMk/>
            <pc:sldMk cId="3283454314" sldId="277"/>
            <ac:spMk id="30" creationId="{9DECF990-7996-F5BD-B96F-07FC692598C5}"/>
          </ac:spMkLst>
        </pc:spChg>
        <pc:spChg chg="mod">
          <ac:chgData name="Pierre Bourdial" userId="19a58df4-e329-4d71-8686-dd0cf6205507" providerId="ADAL" clId="{1B11BCE4-321E-4891-8157-E7168B1DBA8F}" dt="2023-12-05T10:27:55.861" v="192" actId="790"/>
          <ac:spMkLst>
            <pc:docMk/>
            <pc:sldMk cId="3283454314" sldId="277"/>
            <ac:spMk id="31" creationId="{A77B63E5-1871-1768-8923-9D98F681444E}"/>
          </ac:spMkLst>
        </pc:spChg>
        <pc:grpChg chg="add">
          <ac:chgData name="Pierre Bourdial" userId="19a58df4-e329-4d71-8686-dd0cf6205507" providerId="ADAL" clId="{1B11BCE4-321E-4891-8157-E7168B1DBA8F}" dt="2023-12-05T10:35:12.827" v="553" actId="164"/>
          <ac:grpSpMkLst>
            <pc:docMk/>
            <pc:sldMk cId="3283454314" sldId="277"/>
            <ac:grpSpMk id="3" creationId="{E4CCF34D-D538-16FA-CB92-C974D87D17CE}"/>
          </ac:grpSpMkLst>
        </pc:grpChg>
        <pc:picChg chg="mod">
          <ac:chgData name="Pierre Bourdial" userId="19a58df4-e329-4d71-8686-dd0cf6205507" providerId="ADAL" clId="{1B11BCE4-321E-4891-8157-E7168B1DBA8F}" dt="2023-12-05T10:35:10.063" v="552" actId="12788"/>
          <ac:picMkLst>
            <pc:docMk/>
            <pc:sldMk cId="3283454314" sldId="277"/>
            <ac:picMk id="2050" creationId="{0A82FA13-4C55-1D95-08A0-DDDB053C76C6}"/>
          </ac:picMkLst>
        </pc:picChg>
      </pc:sldChg>
      <pc:sldChg chg="modSp">
        <pc:chgData name="Pierre Bourdial" userId="19a58df4-e329-4d71-8686-dd0cf6205507" providerId="ADAL" clId="{1B11BCE4-321E-4891-8157-E7168B1DBA8F}" dt="2023-12-05T10:27:56.206" v="439"/>
        <pc:sldMkLst>
          <pc:docMk/>
          <pc:sldMk cId="1434463145" sldId="279"/>
        </pc:sldMkLst>
        <pc:spChg chg="mod">
          <ac:chgData name="Pierre Bourdial" userId="19a58df4-e329-4d71-8686-dd0cf6205507" providerId="ADAL" clId="{1B11BCE4-321E-4891-8157-E7168B1DBA8F}" dt="2023-12-05T10:27:56.206" v="439"/>
          <ac:spMkLst>
            <pc:docMk/>
            <pc:sldMk cId="1434463145" sldId="279"/>
            <ac:spMk id="4" creationId="{E843315A-F2CC-4FEE-967E-674C34C11AB3}"/>
          </ac:spMkLst>
        </pc:spChg>
      </pc:sldChg>
      <pc:sldChg chg="modSp mod">
        <pc:chgData name="Pierre Bourdial" userId="19a58df4-e329-4d71-8686-dd0cf6205507" providerId="ADAL" clId="{1B11BCE4-321E-4891-8157-E7168B1DBA8F}" dt="2023-12-05T10:27:55.793" v="149" actId="790"/>
        <pc:sldMkLst>
          <pc:docMk/>
          <pc:sldMk cId="3041854322" sldId="289"/>
        </pc:sldMkLst>
        <pc:spChg chg="mod">
          <ac:chgData name="Pierre Bourdial" userId="19a58df4-e329-4d71-8686-dd0cf6205507" providerId="ADAL" clId="{1B11BCE4-321E-4891-8157-E7168B1DBA8F}" dt="2023-12-05T10:27:55.785" v="143" actId="790"/>
          <ac:spMkLst>
            <pc:docMk/>
            <pc:sldMk cId="3041854322" sldId="289"/>
            <ac:spMk id="2" creationId="{C71C28A7-B462-42EE-B906-68B32FE3AD01}"/>
          </ac:spMkLst>
        </pc:spChg>
        <pc:spChg chg="mod">
          <ac:chgData name="Pierre Bourdial" userId="19a58df4-e329-4d71-8686-dd0cf6205507" providerId="ADAL" clId="{1B11BCE4-321E-4891-8157-E7168B1DBA8F}" dt="2023-12-05T10:27:55.787" v="144" actId="790"/>
          <ac:spMkLst>
            <pc:docMk/>
            <pc:sldMk cId="3041854322" sldId="289"/>
            <ac:spMk id="3" creationId="{55250263-E3BA-47C3-A486-A7729CECD061}"/>
          </ac:spMkLst>
        </pc:spChg>
        <pc:spChg chg="mod">
          <ac:chgData name="Pierre Bourdial" userId="19a58df4-e329-4d71-8686-dd0cf6205507" providerId="ADAL" clId="{1B11BCE4-321E-4891-8157-E7168B1DBA8F}" dt="2023-12-05T10:27:55.788" v="145" actId="790"/>
          <ac:spMkLst>
            <pc:docMk/>
            <pc:sldMk cId="3041854322" sldId="289"/>
            <ac:spMk id="9" creationId="{0124EE24-5AD4-4DC1-8696-9DF88EEBC591}"/>
          </ac:spMkLst>
        </pc:spChg>
        <pc:spChg chg="mod">
          <ac:chgData name="Pierre Bourdial" userId="19a58df4-e329-4d71-8686-dd0cf6205507" providerId="ADAL" clId="{1B11BCE4-321E-4891-8157-E7168B1DBA8F}" dt="2023-12-05T10:27:55.792" v="148" actId="790"/>
          <ac:spMkLst>
            <pc:docMk/>
            <pc:sldMk cId="3041854322" sldId="289"/>
            <ac:spMk id="14" creationId="{92DBBAFE-4B5D-4D85-B64A-D3381330728F}"/>
          </ac:spMkLst>
        </pc:spChg>
        <pc:spChg chg="mod">
          <ac:chgData name="Pierre Bourdial" userId="19a58df4-e329-4d71-8686-dd0cf6205507" providerId="ADAL" clId="{1B11BCE4-321E-4891-8157-E7168B1DBA8F}" dt="2023-12-05T10:27:55.793" v="149" actId="790"/>
          <ac:spMkLst>
            <pc:docMk/>
            <pc:sldMk cId="3041854322" sldId="289"/>
            <ac:spMk id="16" creationId="{39300870-BF9B-4EEA-9A68-9D9980F88C58}"/>
          </ac:spMkLst>
        </pc:spChg>
        <pc:spChg chg="mod">
          <ac:chgData name="Pierre Bourdial" userId="19a58df4-e329-4d71-8686-dd0cf6205507" providerId="ADAL" clId="{1B11BCE4-321E-4891-8157-E7168B1DBA8F}" dt="2023-12-05T10:27:55.790" v="146" actId="790"/>
          <ac:spMkLst>
            <pc:docMk/>
            <pc:sldMk cId="3041854322" sldId="289"/>
            <ac:spMk id="19" creationId="{C7E146BF-72A4-4565-93C5-F4D1F47CED76}"/>
          </ac:spMkLst>
        </pc:spChg>
        <pc:spChg chg="mod">
          <ac:chgData name="Pierre Bourdial" userId="19a58df4-e329-4d71-8686-dd0cf6205507" providerId="ADAL" clId="{1B11BCE4-321E-4891-8157-E7168B1DBA8F}" dt="2023-12-05T10:27:55.791" v="147" actId="790"/>
          <ac:spMkLst>
            <pc:docMk/>
            <pc:sldMk cId="3041854322" sldId="289"/>
            <ac:spMk id="20" creationId="{E398B1CE-6628-4291-A7A0-35E6924CE4AD}"/>
          </ac:spMkLst>
        </pc:spChg>
      </pc:sldChg>
      <pc:sldChg chg="modSp mod">
        <pc:chgData name="Pierre Bourdial" userId="19a58df4-e329-4d71-8686-dd0cf6205507" providerId="ADAL" clId="{1B11BCE4-321E-4891-8157-E7168B1DBA8F}" dt="2023-12-05T10:27:55.778" v="141" actId="790"/>
        <pc:sldMkLst>
          <pc:docMk/>
          <pc:sldMk cId="1013332941" sldId="294"/>
        </pc:sldMkLst>
        <pc:spChg chg="mod">
          <ac:chgData name="Pierre Bourdial" userId="19a58df4-e329-4d71-8686-dd0cf6205507" providerId="ADAL" clId="{1B11BCE4-321E-4891-8157-E7168B1DBA8F}" dt="2023-12-05T10:27:55.778" v="141" actId="790"/>
          <ac:spMkLst>
            <pc:docMk/>
            <pc:sldMk cId="1013332941" sldId="294"/>
            <ac:spMk id="4" creationId="{3F4C9760-390F-4871-A568-B17A291834FB}"/>
          </ac:spMkLst>
        </pc:spChg>
      </pc:sldChg>
      <pc:sldChg chg="modSp mod">
        <pc:chgData name="Pierre Bourdial" userId="19a58df4-e329-4d71-8686-dd0cf6205507" providerId="ADAL" clId="{1B11BCE4-321E-4891-8157-E7168B1DBA8F}" dt="2023-12-05T10:27:55.780" v="142" actId="790"/>
        <pc:sldMkLst>
          <pc:docMk/>
          <pc:sldMk cId="497418264" sldId="295"/>
        </pc:sldMkLst>
        <pc:spChg chg="mod">
          <ac:chgData name="Pierre Bourdial" userId="19a58df4-e329-4d71-8686-dd0cf6205507" providerId="ADAL" clId="{1B11BCE4-321E-4891-8157-E7168B1DBA8F}" dt="2023-12-05T10:27:55.780" v="142" actId="790"/>
          <ac:spMkLst>
            <pc:docMk/>
            <pc:sldMk cId="497418264" sldId="295"/>
            <ac:spMk id="4" creationId="{3F4C9760-390F-4871-A568-B17A291834FB}"/>
          </ac:spMkLst>
        </pc:spChg>
      </pc:sldChg>
      <pc:sldChg chg="del">
        <pc:chgData name="Pierre Bourdial" userId="19a58df4-e329-4d71-8686-dd0cf6205507" providerId="ADAL" clId="{1B11BCE4-321E-4891-8157-E7168B1DBA8F}" dt="2023-11-30T17:57:34.977" v="1" actId="47"/>
        <pc:sldMkLst>
          <pc:docMk/>
          <pc:sldMk cId="116964925" sldId="296"/>
        </pc:sldMkLst>
      </pc:sldChg>
      <pc:sldChg chg="del">
        <pc:chgData name="Pierre Bourdial" userId="19a58df4-e329-4d71-8686-dd0cf6205507" providerId="ADAL" clId="{1B11BCE4-321E-4891-8157-E7168B1DBA8F}" dt="2023-11-30T17:57:34.977" v="1" actId="47"/>
        <pc:sldMkLst>
          <pc:docMk/>
          <pc:sldMk cId="4188458328" sldId="297"/>
        </pc:sldMkLst>
      </pc:sldChg>
      <pc:sldChg chg="del">
        <pc:chgData name="Pierre Bourdial" userId="19a58df4-e329-4d71-8686-dd0cf6205507" providerId="ADAL" clId="{1B11BCE4-321E-4891-8157-E7168B1DBA8F}" dt="2023-11-30T17:57:34.977" v="1" actId="47"/>
        <pc:sldMkLst>
          <pc:docMk/>
          <pc:sldMk cId="715498307" sldId="298"/>
        </pc:sldMkLst>
      </pc:sldChg>
      <pc:sldChg chg="modSp mod">
        <pc:chgData name="Pierre Bourdial" userId="19a58df4-e329-4d71-8686-dd0cf6205507" providerId="ADAL" clId="{1B11BCE4-321E-4891-8157-E7168B1DBA8F}" dt="2023-12-05T10:27:55.800" v="153" actId="790"/>
        <pc:sldMkLst>
          <pc:docMk/>
          <pc:sldMk cId="3244099717" sldId="2147478258"/>
        </pc:sldMkLst>
        <pc:spChg chg="mod">
          <ac:chgData name="Pierre Bourdial" userId="19a58df4-e329-4d71-8686-dd0cf6205507" providerId="ADAL" clId="{1B11BCE4-321E-4891-8157-E7168B1DBA8F}" dt="2023-12-05T10:27:55.794" v="150" actId="790"/>
          <ac:spMkLst>
            <pc:docMk/>
            <pc:sldMk cId="3244099717" sldId="2147478258"/>
            <ac:spMk id="4" creationId="{8CCE9EE1-C1DA-02DC-1F15-ABFCD9A791CE}"/>
          </ac:spMkLst>
        </pc:spChg>
        <pc:spChg chg="mod">
          <ac:chgData name="Pierre Bourdial" userId="19a58df4-e329-4d71-8686-dd0cf6205507" providerId="ADAL" clId="{1B11BCE4-321E-4891-8157-E7168B1DBA8F}" dt="2023-12-05T10:27:55.796" v="151" actId="790"/>
          <ac:spMkLst>
            <pc:docMk/>
            <pc:sldMk cId="3244099717" sldId="2147478258"/>
            <ac:spMk id="6" creationId="{C9256B9F-96A2-ACEE-B007-BB1097FBFB86}"/>
          </ac:spMkLst>
        </pc:spChg>
        <pc:spChg chg="mod">
          <ac:chgData name="Pierre Bourdial" userId="19a58df4-e329-4d71-8686-dd0cf6205507" providerId="ADAL" clId="{1B11BCE4-321E-4891-8157-E7168B1DBA8F}" dt="2023-12-05T10:27:55.799" v="152" actId="790"/>
          <ac:spMkLst>
            <pc:docMk/>
            <pc:sldMk cId="3244099717" sldId="2147478258"/>
            <ac:spMk id="7" creationId="{BBC70E3F-E5D2-4029-6390-B7B6FF0C4FE5}"/>
          </ac:spMkLst>
        </pc:spChg>
        <pc:spChg chg="mod">
          <ac:chgData name="Pierre Bourdial" userId="19a58df4-e329-4d71-8686-dd0cf6205507" providerId="ADAL" clId="{1B11BCE4-321E-4891-8157-E7168B1DBA8F}" dt="2023-12-05T10:27:55.800" v="153" actId="790"/>
          <ac:spMkLst>
            <pc:docMk/>
            <pc:sldMk cId="3244099717" sldId="2147478258"/>
            <ac:spMk id="8" creationId="{0CE663A0-8674-0F42-6716-C7C64838529F}"/>
          </ac:spMkLst>
        </pc:spChg>
        <pc:picChg chg="mod modVis">
          <ac:chgData name="Pierre Bourdial" userId="19a58df4-e329-4d71-8686-dd0cf6205507" providerId="ADAL" clId="{1B11BCE4-321E-4891-8157-E7168B1DBA8F}" dt="2023-12-04T08:48:57.391" v="3" actId="14429"/>
          <ac:picMkLst>
            <pc:docMk/>
            <pc:sldMk cId="3244099717" sldId="2147478258"/>
            <ac:picMk id="16" creationId="{94D76382-AA52-44E0-A8B8-DE60F5F4815F}"/>
          </ac:picMkLst>
        </pc:picChg>
      </pc:sldChg>
      <pc:sldChg chg="modSp del mod">
        <pc:chgData name="Pierre Bourdial" userId="19a58df4-e329-4d71-8686-dd0cf6205507" providerId="ADAL" clId="{1B11BCE4-321E-4891-8157-E7168B1DBA8F}" dt="2023-12-05T11:05:06.730" v="1000" actId="47"/>
        <pc:sldMkLst>
          <pc:docMk/>
          <pc:sldMk cId="957870807" sldId="2147478259"/>
        </pc:sldMkLst>
        <pc:spChg chg="mod">
          <ac:chgData name="Pierre Bourdial" userId="19a58df4-e329-4d71-8686-dd0cf6205507" providerId="ADAL" clId="{1B11BCE4-321E-4891-8157-E7168B1DBA8F}" dt="2023-12-05T10:27:55.886" v="213" actId="790"/>
          <ac:spMkLst>
            <pc:docMk/>
            <pc:sldMk cId="957870807" sldId="2147478259"/>
            <ac:spMk id="2" creationId="{ADF74A7A-0982-1E69-2446-B3D6E6B4AD48}"/>
          </ac:spMkLst>
        </pc:spChg>
        <pc:spChg chg="mod">
          <ac:chgData name="Pierre Bourdial" userId="19a58df4-e329-4d71-8686-dd0cf6205507" providerId="ADAL" clId="{1B11BCE4-321E-4891-8157-E7168B1DBA8F}" dt="2023-12-05T10:27:55.888" v="214" actId="790"/>
          <ac:spMkLst>
            <pc:docMk/>
            <pc:sldMk cId="957870807" sldId="2147478259"/>
            <ac:spMk id="3" creationId="{DCD8B4F7-1384-88C6-1E50-9286B9FB55F5}"/>
          </ac:spMkLst>
        </pc:spChg>
      </pc:sldChg>
      <pc:sldChg chg="modSp mod">
        <pc:chgData name="Pierre Bourdial" userId="19a58df4-e329-4d71-8686-dd0cf6205507" providerId="ADAL" clId="{1B11BCE4-321E-4891-8157-E7168B1DBA8F}" dt="2023-12-05T10:27:55.809" v="160" actId="790"/>
        <pc:sldMkLst>
          <pc:docMk/>
          <pc:sldMk cId="1658938648" sldId="2147478261"/>
        </pc:sldMkLst>
        <pc:spChg chg="mod">
          <ac:chgData name="Pierre Bourdial" userId="19a58df4-e329-4d71-8686-dd0cf6205507" providerId="ADAL" clId="{1B11BCE4-321E-4891-8157-E7168B1DBA8F}" dt="2023-12-05T10:27:55.809" v="160" actId="790"/>
          <ac:spMkLst>
            <pc:docMk/>
            <pc:sldMk cId="1658938648" sldId="2147478261"/>
            <ac:spMk id="2" creationId="{34BB134F-5153-5FA0-E0E4-9CAE11D26C97}"/>
          </ac:spMkLst>
        </pc:spChg>
      </pc:sldChg>
      <pc:sldChg chg="modSp">
        <pc:chgData name="Pierre Bourdial" userId="19a58df4-e329-4d71-8686-dd0cf6205507" providerId="ADAL" clId="{1B11BCE4-321E-4891-8157-E7168B1DBA8F}" dt="2023-12-05T10:27:55.816" v="161"/>
        <pc:sldMkLst>
          <pc:docMk/>
          <pc:sldMk cId="20288204" sldId="2147478262"/>
        </pc:sldMkLst>
        <pc:spChg chg="mod">
          <ac:chgData name="Pierre Bourdial" userId="19a58df4-e329-4d71-8686-dd0cf6205507" providerId="ADAL" clId="{1B11BCE4-321E-4891-8157-E7168B1DBA8F}" dt="2023-12-05T10:27:55.816" v="161"/>
          <ac:spMkLst>
            <pc:docMk/>
            <pc:sldMk cId="20288204" sldId="2147478262"/>
            <ac:spMk id="2" creationId="{34BB134F-5153-5FA0-E0E4-9CAE11D26C97}"/>
          </ac:spMkLst>
        </pc:spChg>
      </pc:sldChg>
      <pc:sldChg chg="addSp modSp mod">
        <pc:chgData name="Pierre Bourdial" userId="19a58df4-e329-4d71-8686-dd0cf6205507" providerId="ADAL" clId="{1B11BCE4-321E-4891-8157-E7168B1DBA8F}" dt="2023-12-07T14:09:17.435" v="1720" actId="14100"/>
        <pc:sldMkLst>
          <pc:docMk/>
          <pc:sldMk cId="1054639040" sldId="2147478264"/>
        </pc:sldMkLst>
        <pc:spChg chg="add mod">
          <ac:chgData name="Pierre Bourdial" userId="19a58df4-e329-4d71-8686-dd0cf6205507" providerId="ADAL" clId="{1B11BCE4-321E-4891-8157-E7168B1DBA8F}" dt="2023-12-05T11:01:41.944" v="976" actId="20577"/>
          <ac:spMkLst>
            <pc:docMk/>
            <pc:sldMk cId="1054639040" sldId="2147478264"/>
            <ac:spMk id="2" creationId="{26A8967C-AA22-E984-DA0F-B70C515228B7}"/>
          </ac:spMkLst>
        </pc:spChg>
        <pc:spChg chg="mod">
          <ac:chgData name="Pierre Bourdial" userId="19a58df4-e329-4d71-8686-dd0cf6205507" providerId="ADAL" clId="{1B11BCE4-321E-4891-8157-E7168B1DBA8F}" dt="2023-12-05T10:27:55.885" v="212" actId="790"/>
          <ac:spMkLst>
            <pc:docMk/>
            <pc:sldMk cId="1054639040" sldId="2147478264"/>
            <ac:spMk id="4" creationId="{6CA886D8-79C2-4C4B-AE96-6128927A3348}"/>
          </ac:spMkLst>
        </pc:spChg>
        <pc:spChg chg="add mod">
          <ac:chgData name="Pierre Bourdial" userId="19a58df4-e329-4d71-8686-dd0cf6205507" providerId="ADAL" clId="{1B11BCE4-321E-4891-8157-E7168B1DBA8F}" dt="2023-12-05T11:02:39.244" v="991" actId="1076"/>
          <ac:spMkLst>
            <pc:docMk/>
            <pc:sldMk cId="1054639040" sldId="2147478264"/>
            <ac:spMk id="13" creationId="{0A097EA6-7B28-C38D-8FC6-E79DC347964E}"/>
          </ac:spMkLst>
        </pc:spChg>
        <pc:spChg chg="add mod">
          <ac:chgData name="Pierre Bourdial" userId="19a58df4-e329-4d71-8686-dd0cf6205507" providerId="ADAL" clId="{1B11BCE4-321E-4891-8157-E7168B1DBA8F}" dt="2023-12-05T11:02:44.004" v="993" actId="20577"/>
          <ac:spMkLst>
            <pc:docMk/>
            <pc:sldMk cId="1054639040" sldId="2147478264"/>
            <ac:spMk id="15" creationId="{3CF0BAE3-FF99-D0D0-9AE1-9A3533EAEEBB}"/>
          </ac:spMkLst>
        </pc:spChg>
        <pc:spChg chg="add mod">
          <ac:chgData name="Pierre Bourdial" userId="19a58df4-e329-4d71-8686-dd0cf6205507" providerId="ADAL" clId="{1B11BCE4-321E-4891-8157-E7168B1DBA8F}" dt="2023-12-05T11:02:48.187" v="995" actId="20577"/>
          <ac:spMkLst>
            <pc:docMk/>
            <pc:sldMk cId="1054639040" sldId="2147478264"/>
            <ac:spMk id="16" creationId="{DA1EB090-53BA-216A-B7AF-7CCC1F04EB4A}"/>
          </ac:spMkLst>
        </pc:spChg>
        <pc:spChg chg="add mod">
          <ac:chgData name="Pierre Bourdial" userId="19a58df4-e329-4d71-8686-dd0cf6205507" providerId="ADAL" clId="{1B11BCE4-321E-4891-8157-E7168B1DBA8F}" dt="2023-12-05T11:09:38.379" v="1146" actId="1076"/>
          <ac:spMkLst>
            <pc:docMk/>
            <pc:sldMk cId="1054639040" sldId="2147478264"/>
            <ac:spMk id="17" creationId="{CDEEAA07-4117-CD32-F6B6-33F7BE3644D0}"/>
          </ac:spMkLst>
        </pc:spChg>
        <pc:spChg chg="add mod">
          <ac:chgData name="Pierre Bourdial" userId="19a58df4-e329-4d71-8686-dd0cf6205507" providerId="ADAL" clId="{1B11BCE4-321E-4891-8157-E7168B1DBA8F}" dt="2023-12-06T17:17:13.854" v="1559" actId="20577"/>
          <ac:spMkLst>
            <pc:docMk/>
            <pc:sldMk cId="1054639040" sldId="2147478264"/>
            <ac:spMk id="18" creationId="{32FF1090-60F0-7D02-AD12-5CF1320A190F}"/>
          </ac:spMkLst>
        </pc:spChg>
        <pc:spChg chg="add mod">
          <ac:chgData name="Pierre Bourdial" userId="19a58df4-e329-4d71-8686-dd0cf6205507" providerId="ADAL" clId="{1B11BCE4-321E-4891-8157-E7168B1DBA8F}" dt="2023-12-05T11:09:42.844" v="1150" actId="20577"/>
          <ac:spMkLst>
            <pc:docMk/>
            <pc:sldMk cId="1054639040" sldId="2147478264"/>
            <ac:spMk id="19" creationId="{599E6970-FB1D-C0D0-2DD9-00BDA4401727}"/>
          </ac:spMkLst>
        </pc:spChg>
        <pc:picChg chg="mod">
          <ac:chgData name="Pierre Bourdial" userId="19a58df4-e329-4d71-8686-dd0cf6205507" providerId="ADAL" clId="{1B11BCE4-321E-4891-8157-E7168B1DBA8F}" dt="2023-12-05T11:01:59.090" v="980" actId="1076"/>
          <ac:picMkLst>
            <pc:docMk/>
            <pc:sldMk cId="1054639040" sldId="2147478264"/>
            <ac:picMk id="10" creationId="{CCB9D7B0-25A7-6C30-16F5-8B06D1AAB1CC}"/>
          </ac:picMkLst>
        </pc:picChg>
        <pc:picChg chg="mod">
          <ac:chgData name="Pierre Bourdial" userId="19a58df4-e329-4d71-8686-dd0cf6205507" providerId="ADAL" clId="{1B11BCE4-321E-4891-8157-E7168B1DBA8F}" dt="2023-12-05T11:01:19.670" v="968" actId="1076"/>
          <ac:picMkLst>
            <pc:docMk/>
            <pc:sldMk cId="1054639040" sldId="2147478264"/>
            <ac:picMk id="12" creationId="{ABB3E66D-81D6-13C1-EFDD-C34760EFD185}"/>
          </ac:picMkLst>
        </pc:picChg>
        <pc:picChg chg="mod">
          <ac:chgData name="Pierre Bourdial" userId="19a58df4-e329-4d71-8686-dd0cf6205507" providerId="ADAL" clId="{1B11BCE4-321E-4891-8157-E7168B1DBA8F}" dt="2023-12-05T11:02:00.891" v="981" actId="1076"/>
          <ac:picMkLst>
            <pc:docMk/>
            <pc:sldMk cId="1054639040" sldId="2147478264"/>
            <ac:picMk id="14" creationId="{82CD2351-C63B-8102-9AE9-90449D7A25DB}"/>
          </ac:picMkLst>
        </pc:picChg>
        <pc:picChg chg="mod">
          <ac:chgData name="Pierre Bourdial" userId="19a58df4-e329-4d71-8686-dd0cf6205507" providerId="ADAL" clId="{1B11BCE4-321E-4891-8157-E7168B1DBA8F}" dt="2023-12-07T14:09:17.435" v="1720" actId="14100"/>
          <ac:picMkLst>
            <pc:docMk/>
            <pc:sldMk cId="1054639040" sldId="2147478264"/>
            <ac:picMk id="11266" creationId="{68B81765-09D2-DBC1-1A68-17C06FB94AF3}"/>
          </ac:picMkLst>
        </pc:picChg>
        <pc:cxnChg chg="add mod">
          <ac:chgData name="Pierre Bourdial" userId="19a58df4-e329-4d71-8686-dd0cf6205507" providerId="ADAL" clId="{1B11BCE4-321E-4891-8157-E7168B1DBA8F}" dt="2023-12-05T11:02:10.837" v="983" actId="14100"/>
          <ac:cxnSpMkLst>
            <pc:docMk/>
            <pc:sldMk cId="1054639040" sldId="2147478264"/>
            <ac:cxnSpMk id="5" creationId="{8D00137E-6EA6-8E3E-EFBD-EE211FED4854}"/>
          </ac:cxnSpMkLst>
        </pc:cxnChg>
        <pc:cxnChg chg="add mod">
          <ac:chgData name="Pierre Bourdial" userId="19a58df4-e329-4d71-8686-dd0cf6205507" providerId="ADAL" clId="{1B11BCE4-321E-4891-8157-E7168B1DBA8F}" dt="2023-12-05T11:02:16.820" v="985" actId="14100"/>
          <ac:cxnSpMkLst>
            <pc:docMk/>
            <pc:sldMk cId="1054639040" sldId="2147478264"/>
            <ac:cxnSpMk id="7" creationId="{24302A68-B621-802A-B485-EFE1FCD6AE38}"/>
          </ac:cxnSpMkLst>
        </pc:cxnChg>
        <pc:cxnChg chg="add mod">
          <ac:chgData name="Pierre Bourdial" userId="19a58df4-e329-4d71-8686-dd0cf6205507" providerId="ADAL" clId="{1B11BCE4-321E-4891-8157-E7168B1DBA8F}" dt="2023-12-05T11:02:21.674" v="987" actId="14100"/>
          <ac:cxnSpMkLst>
            <pc:docMk/>
            <pc:sldMk cId="1054639040" sldId="2147478264"/>
            <ac:cxnSpMk id="9" creationId="{8235A63C-367A-C0C6-BE1E-436F1064BA00}"/>
          </ac:cxnSpMkLst>
        </pc:cxnChg>
      </pc:sldChg>
      <pc:sldChg chg="addSp delSp modSp mod">
        <pc:chgData name="Pierre Bourdial" userId="19a58df4-e329-4d71-8686-dd0cf6205507" providerId="ADAL" clId="{1B11BCE4-321E-4891-8157-E7168B1DBA8F}" dt="2023-12-06T17:46:08.546" v="1583" actId="1440"/>
        <pc:sldMkLst>
          <pc:docMk/>
          <pc:sldMk cId="1736924444" sldId="2147478265"/>
        </pc:sldMkLst>
        <pc:spChg chg="mod">
          <ac:chgData name="Pierre Bourdial" userId="19a58df4-e329-4d71-8686-dd0cf6205507" providerId="ADAL" clId="{1B11BCE4-321E-4891-8157-E7168B1DBA8F}" dt="2023-12-05T10:27:55.890" v="217" actId="790"/>
          <ac:spMkLst>
            <pc:docMk/>
            <pc:sldMk cId="1736924444" sldId="2147478265"/>
            <ac:spMk id="2" creationId="{0E5D2866-52D3-CEC6-C503-675B0EAA68CF}"/>
          </ac:spMkLst>
        </pc:spChg>
        <pc:spChg chg="mod">
          <ac:chgData name="Pierre Bourdial" userId="19a58df4-e329-4d71-8686-dd0cf6205507" providerId="ADAL" clId="{1B11BCE4-321E-4891-8157-E7168B1DBA8F}" dt="2023-12-05T10:27:55.894" v="218" actId="790"/>
          <ac:spMkLst>
            <pc:docMk/>
            <pc:sldMk cId="1736924444" sldId="2147478265"/>
            <ac:spMk id="3" creationId="{DDEA85D6-78E3-0103-B142-A97DAF505BE7}"/>
          </ac:spMkLst>
        </pc:spChg>
        <pc:spChg chg="add mod">
          <ac:chgData name="Pierre Bourdial" userId="19a58df4-e329-4d71-8686-dd0cf6205507" providerId="ADAL" clId="{1B11BCE4-321E-4891-8157-E7168B1DBA8F}" dt="2023-12-05T11:23:48.396" v="1293" actId="1076"/>
          <ac:spMkLst>
            <pc:docMk/>
            <pc:sldMk cId="1736924444" sldId="2147478265"/>
            <ac:spMk id="4" creationId="{2AA8A399-24DE-69A9-7B9C-4932FBE526B7}"/>
          </ac:spMkLst>
        </pc:spChg>
        <pc:spChg chg="add mod">
          <ac:chgData name="Pierre Bourdial" userId="19a58df4-e329-4d71-8686-dd0cf6205507" providerId="ADAL" clId="{1B11BCE4-321E-4891-8157-E7168B1DBA8F}" dt="2023-12-05T11:09:05.668" v="1131" actId="20577"/>
          <ac:spMkLst>
            <pc:docMk/>
            <pc:sldMk cId="1736924444" sldId="2147478265"/>
            <ac:spMk id="5" creationId="{B48F23C3-1A82-09ED-E8A0-8CA19466F624}"/>
          </ac:spMkLst>
        </pc:spChg>
        <pc:spChg chg="add del mod">
          <ac:chgData name="Pierre Bourdial" userId="19a58df4-e329-4d71-8686-dd0cf6205507" providerId="ADAL" clId="{1B11BCE4-321E-4891-8157-E7168B1DBA8F}" dt="2023-12-05T11:23:27.447" v="1288" actId="478"/>
          <ac:spMkLst>
            <pc:docMk/>
            <pc:sldMk cId="1736924444" sldId="2147478265"/>
            <ac:spMk id="6" creationId="{7EDBD57B-B1A4-E22D-1A23-0FCB9F0D32C7}"/>
          </ac:spMkLst>
        </pc:spChg>
        <pc:spChg chg="add mod">
          <ac:chgData name="Pierre Bourdial" userId="19a58df4-e329-4d71-8686-dd0cf6205507" providerId="ADAL" clId="{1B11BCE4-321E-4891-8157-E7168B1DBA8F}" dt="2023-12-05T11:23:45.172" v="1292" actId="1076"/>
          <ac:spMkLst>
            <pc:docMk/>
            <pc:sldMk cId="1736924444" sldId="2147478265"/>
            <ac:spMk id="7" creationId="{A39B02FF-08DC-DBFC-5AF8-025AAE0D9FF3}"/>
          </ac:spMkLst>
        </pc:spChg>
        <pc:spChg chg="add mod">
          <ac:chgData name="Pierre Bourdial" userId="19a58df4-e329-4d71-8686-dd0cf6205507" providerId="ADAL" clId="{1B11BCE4-321E-4891-8157-E7168B1DBA8F}" dt="2023-12-05T11:24:36.228" v="1295" actId="1076"/>
          <ac:spMkLst>
            <pc:docMk/>
            <pc:sldMk cId="1736924444" sldId="2147478265"/>
            <ac:spMk id="8" creationId="{9DB195C7-9B65-F1A3-D679-B74B274CF3D4}"/>
          </ac:spMkLst>
        </pc:spChg>
        <pc:spChg chg="add mod">
          <ac:chgData name="Pierre Bourdial" userId="19a58df4-e329-4d71-8686-dd0cf6205507" providerId="ADAL" clId="{1B11BCE4-321E-4891-8157-E7168B1DBA8F}" dt="2023-12-05T11:25:01.757" v="1297" actId="1076"/>
          <ac:spMkLst>
            <pc:docMk/>
            <pc:sldMk cId="1736924444" sldId="2147478265"/>
            <ac:spMk id="9" creationId="{611BA8D4-0FC5-8380-4A49-421149E25229}"/>
          </ac:spMkLst>
        </pc:spChg>
        <pc:picChg chg="mod">
          <ac:chgData name="Pierre Bourdial" userId="19a58df4-e329-4d71-8686-dd0cf6205507" providerId="ADAL" clId="{1B11BCE4-321E-4891-8157-E7168B1DBA8F}" dt="2023-12-06T17:46:08.546" v="1583" actId="1440"/>
          <ac:picMkLst>
            <pc:docMk/>
            <pc:sldMk cId="1736924444" sldId="2147478265"/>
            <ac:picMk id="13" creationId="{7D9F47D5-66C2-4D43-7B57-581B038CEE63}"/>
          </ac:picMkLst>
        </pc:picChg>
      </pc:sldChg>
      <pc:sldChg chg="modSp mod modShow">
        <pc:chgData name="Pierre Bourdial" userId="19a58df4-e329-4d71-8686-dd0cf6205507" providerId="ADAL" clId="{1B11BCE4-321E-4891-8157-E7168B1DBA8F}" dt="2023-12-05T11:22:24.435" v="1276" actId="729"/>
        <pc:sldMkLst>
          <pc:docMk/>
          <pc:sldMk cId="2746998148" sldId="2147478269"/>
        </pc:sldMkLst>
        <pc:spChg chg="mod">
          <ac:chgData name="Pierre Bourdial" userId="19a58df4-e329-4d71-8686-dd0cf6205507" providerId="ADAL" clId="{1B11BCE4-321E-4891-8157-E7168B1DBA8F}" dt="2023-12-05T10:27:55.986" v="272" actId="790"/>
          <ac:spMkLst>
            <pc:docMk/>
            <pc:sldMk cId="2746998148" sldId="2147478269"/>
            <ac:spMk id="2" creationId="{2D624C5F-FD2C-8E23-7C11-A8B8E3854093}"/>
          </ac:spMkLst>
        </pc:spChg>
        <pc:spChg chg="mod">
          <ac:chgData name="Pierre Bourdial" userId="19a58df4-e329-4d71-8686-dd0cf6205507" providerId="ADAL" clId="{1B11BCE4-321E-4891-8157-E7168B1DBA8F}" dt="2023-12-05T10:27:55.906" v="220" actId="790"/>
          <ac:spMkLst>
            <pc:docMk/>
            <pc:sldMk cId="2746998148" sldId="2147478269"/>
            <ac:spMk id="3" creationId="{67083D77-7FEB-B0B3-1FF9-833D18DFC332}"/>
          </ac:spMkLst>
        </pc:spChg>
        <pc:spChg chg="mod">
          <ac:chgData name="Pierre Bourdial" userId="19a58df4-e329-4d71-8686-dd0cf6205507" providerId="ADAL" clId="{1B11BCE4-321E-4891-8157-E7168B1DBA8F}" dt="2023-12-05T10:27:55.956" v="258" actId="790"/>
          <ac:spMkLst>
            <pc:docMk/>
            <pc:sldMk cId="2746998148" sldId="2147478269"/>
            <ac:spMk id="4" creationId="{FFFD5D88-E711-B8D3-0D6C-012CE86BD8CC}"/>
          </ac:spMkLst>
        </pc:spChg>
        <pc:spChg chg="mod">
          <ac:chgData name="Pierre Bourdial" userId="19a58df4-e329-4d71-8686-dd0cf6205507" providerId="ADAL" clId="{1B11BCE4-321E-4891-8157-E7168B1DBA8F}" dt="2023-12-05T10:27:55.907" v="221" actId="790"/>
          <ac:spMkLst>
            <pc:docMk/>
            <pc:sldMk cId="2746998148" sldId="2147478269"/>
            <ac:spMk id="5" creationId="{65825781-5D17-F9A0-636A-0845917001EB}"/>
          </ac:spMkLst>
        </pc:spChg>
        <pc:spChg chg="mod">
          <ac:chgData name="Pierre Bourdial" userId="19a58df4-e329-4d71-8686-dd0cf6205507" providerId="ADAL" clId="{1B11BCE4-321E-4891-8157-E7168B1DBA8F}" dt="2023-12-05T10:27:55.908" v="222" actId="790"/>
          <ac:spMkLst>
            <pc:docMk/>
            <pc:sldMk cId="2746998148" sldId="2147478269"/>
            <ac:spMk id="6" creationId="{C64E2FF5-C9FD-A34F-80CC-1C6039E1BEDE}"/>
          </ac:spMkLst>
        </pc:spChg>
        <pc:spChg chg="mod">
          <ac:chgData name="Pierre Bourdial" userId="19a58df4-e329-4d71-8686-dd0cf6205507" providerId="ADAL" clId="{1B11BCE4-321E-4891-8157-E7168B1DBA8F}" dt="2023-12-05T10:27:55.909" v="223" actId="790"/>
          <ac:spMkLst>
            <pc:docMk/>
            <pc:sldMk cId="2746998148" sldId="2147478269"/>
            <ac:spMk id="7" creationId="{4A81F2DD-BBDA-093C-36C4-0FFC09F3F8EB}"/>
          </ac:spMkLst>
        </pc:spChg>
        <pc:spChg chg="mod">
          <ac:chgData name="Pierre Bourdial" userId="19a58df4-e329-4d71-8686-dd0cf6205507" providerId="ADAL" clId="{1B11BCE4-321E-4891-8157-E7168B1DBA8F}" dt="2023-12-05T10:27:55.914" v="229" actId="790"/>
          <ac:spMkLst>
            <pc:docMk/>
            <pc:sldMk cId="2746998148" sldId="2147478269"/>
            <ac:spMk id="12" creationId="{BCD06AD7-6307-C38E-3761-24E25D0A4175}"/>
          </ac:spMkLst>
        </pc:spChg>
        <pc:spChg chg="mod">
          <ac:chgData name="Pierre Bourdial" userId="19a58df4-e329-4d71-8686-dd0cf6205507" providerId="ADAL" clId="{1B11BCE4-321E-4891-8157-E7168B1DBA8F}" dt="2023-12-05T10:27:55.915" v="230" actId="790"/>
          <ac:spMkLst>
            <pc:docMk/>
            <pc:sldMk cId="2746998148" sldId="2147478269"/>
            <ac:spMk id="13" creationId="{8C83D3F2-32BF-58B8-1A42-05CDA2DBA2F2}"/>
          </ac:spMkLst>
        </pc:spChg>
        <pc:spChg chg="mod">
          <ac:chgData name="Pierre Bourdial" userId="19a58df4-e329-4d71-8686-dd0cf6205507" providerId="ADAL" clId="{1B11BCE4-321E-4891-8157-E7168B1DBA8F}" dt="2023-12-05T10:27:55.916" v="231" actId="790"/>
          <ac:spMkLst>
            <pc:docMk/>
            <pc:sldMk cId="2746998148" sldId="2147478269"/>
            <ac:spMk id="14" creationId="{08D3C496-C570-D2AB-A5C9-AF2A54610636}"/>
          </ac:spMkLst>
        </pc:spChg>
        <pc:spChg chg="mod">
          <ac:chgData name="Pierre Bourdial" userId="19a58df4-e329-4d71-8686-dd0cf6205507" providerId="ADAL" clId="{1B11BCE4-321E-4891-8157-E7168B1DBA8F}" dt="2023-12-05T10:27:55.917" v="232" actId="790"/>
          <ac:spMkLst>
            <pc:docMk/>
            <pc:sldMk cId="2746998148" sldId="2147478269"/>
            <ac:spMk id="15" creationId="{D2CC9FC6-76AA-8884-6E80-A259C346AD59}"/>
          </ac:spMkLst>
        </pc:spChg>
        <pc:spChg chg="mod">
          <ac:chgData name="Pierre Bourdial" userId="19a58df4-e329-4d71-8686-dd0cf6205507" providerId="ADAL" clId="{1B11BCE4-321E-4891-8157-E7168B1DBA8F}" dt="2023-12-05T10:27:55.918" v="233" actId="790"/>
          <ac:spMkLst>
            <pc:docMk/>
            <pc:sldMk cId="2746998148" sldId="2147478269"/>
            <ac:spMk id="16" creationId="{A4BC1EA8-A783-5DFD-83D9-AD02544071E9}"/>
          </ac:spMkLst>
        </pc:spChg>
        <pc:spChg chg="mod">
          <ac:chgData name="Pierre Bourdial" userId="19a58df4-e329-4d71-8686-dd0cf6205507" providerId="ADAL" clId="{1B11BCE4-321E-4891-8157-E7168B1DBA8F}" dt="2023-12-05T10:27:55.919" v="234" actId="790"/>
          <ac:spMkLst>
            <pc:docMk/>
            <pc:sldMk cId="2746998148" sldId="2147478269"/>
            <ac:spMk id="17" creationId="{ACED362F-879E-811F-21F1-09BC564C5DC4}"/>
          </ac:spMkLst>
        </pc:spChg>
        <pc:spChg chg="mod">
          <ac:chgData name="Pierre Bourdial" userId="19a58df4-e329-4d71-8686-dd0cf6205507" providerId="ADAL" clId="{1B11BCE4-321E-4891-8157-E7168B1DBA8F}" dt="2023-12-05T10:27:55.921" v="235" actId="790"/>
          <ac:spMkLst>
            <pc:docMk/>
            <pc:sldMk cId="2746998148" sldId="2147478269"/>
            <ac:spMk id="18" creationId="{FD7BEFE2-8E39-ECA7-02FE-7604E6A7DE1D}"/>
          </ac:spMkLst>
        </pc:spChg>
        <pc:spChg chg="mod">
          <ac:chgData name="Pierre Bourdial" userId="19a58df4-e329-4d71-8686-dd0cf6205507" providerId="ADAL" clId="{1B11BCE4-321E-4891-8157-E7168B1DBA8F}" dt="2023-12-05T10:27:55.922" v="236" actId="790"/>
          <ac:spMkLst>
            <pc:docMk/>
            <pc:sldMk cId="2746998148" sldId="2147478269"/>
            <ac:spMk id="19" creationId="{89443EE8-03C3-4E14-0F4E-C3B577A8CED3}"/>
          </ac:spMkLst>
        </pc:spChg>
        <pc:spChg chg="mod">
          <ac:chgData name="Pierre Bourdial" userId="19a58df4-e329-4d71-8686-dd0cf6205507" providerId="ADAL" clId="{1B11BCE4-321E-4891-8157-E7168B1DBA8F}" dt="2023-12-05T10:27:55.910" v="224" actId="790"/>
          <ac:spMkLst>
            <pc:docMk/>
            <pc:sldMk cId="2746998148" sldId="2147478269"/>
            <ac:spMk id="20" creationId="{A0DF8E4D-6A06-4B2D-7BE7-35FAF1041999}"/>
          </ac:spMkLst>
        </pc:spChg>
        <pc:spChg chg="mod">
          <ac:chgData name="Pierre Bourdial" userId="19a58df4-e329-4d71-8686-dd0cf6205507" providerId="ADAL" clId="{1B11BCE4-321E-4891-8157-E7168B1DBA8F}" dt="2023-12-05T10:27:55.911" v="225" actId="790"/>
          <ac:spMkLst>
            <pc:docMk/>
            <pc:sldMk cId="2746998148" sldId="2147478269"/>
            <ac:spMk id="21" creationId="{C26A8F8C-A114-327C-7AA0-074D66A66D0B}"/>
          </ac:spMkLst>
        </pc:spChg>
        <pc:spChg chg="mod">
          <ac:chgData name="Pierre Bourdial" userId="19a58df4-e329-4d71-8686-dd0cf6205507" providerId="ADAL" clId="{1B11BCE4-321E-4891-8157-E7168B1DBA8F}" dt="2023-12-05T10:27:55.923" v="237" actId="790"/>
          <ac:spMkLst>
            <pc:docMk/>
            <pc:sldMk cId="2746998148" sldId="2147478269"/>
            <ac:spMk id="22" creationId="{1865EEFF-4B95-208F-4B55-A7E59CCF5749}"/>
          </ac:spMkLst>
        </pc:spChg>
        <pc:spChg chg="mod">
          <ac:chgData name="Pierre Bourdial" userId="19a58df4-e329-4d71-8686-dd0cf6205507" providerId="ADAL" clId="{1B11BCE4-321E-4891-8157-E7168B1DBA8F}" dt="2023-12-05T10:27:55.925" v="238" actId="790"/>
          <ac:spMkLst>
            <pc:docMk/>
            <pc:sldMk cId="2746998148" sldId="2147478269"/>
            <ac:spMk id="23" creationId="{8A81DB09-E4FD-CBA8-C663-A1F5D93484C6}"/>
          </ac:spMkLst>
        </pc:spChg>
        <pc:spChg chg="mod">
          <ac:chgData name="Pierre Bourdial" userId="19a58df4-e329-4d71-8686-dd0cf6205507" providerId="ADAL" clId="{1B11BCE4-321E-4891-8157-E7168B1DBA8F}" dt="2023-12-05T10:27:55.926" v="239" actId="790"/>
          <ac:spMkLst>
            <pc:docMk/>
            <pc:sldMk cId="2746998148" sldId="2147478269"/>
            <ac:spMk id="24" creationId="{87B66074-5D9D-3CFB-8821-2E81FF78AAFB}"/>
          </ac:spMkLst>
        </pc:spChg>
        <pc:spChg chg="mod">
          <ac:chgData name="Pierre Bourdial" userId="19a58df4-e329-4d71-8686-dd0cf6205507" providerId="ADAL" clId="{1B11BCE4-321E-4891-8157-E7168B1DBA8F}" dt="2023-12-05T10:27:55.928" v="240" actId="790"/>
          <ac:spMkLst>
            <pc:docMk/>
            <pc:sldMk cId="2746998148" sldId="2147478269"/>
            <ac:spMk id="25" creationId="{3003BE4A-66DD-282A-DC25-321415E9BC11}"/>
          </ac:spMkLst>
        </pc:spChg>
        <pc:spChg chg="mod">
          <ac:chgData name="Pierre Bourdial" userId="19a58df4-e329-4d71-8686-dd0cf6205507" providerId="ADAL" clId="{1B11BCE4-321E-4891-8157-E7168B1DBA8F}" dt="2023-12-05T10:27:55.930" v="241" actId="790"/>
          <ac:spMkLst>
            <pc:docMk/>
            <pc:sldMk cId="2746998148" sldId="2147478269"/>
            <ac:spMk id="26" creationId="{BFE3F7D6-370F-698F-A1F9-7F07400ECD27}"/>
          </ac:spMkLst>
        </pc:spChg>
        <pc:spChg chg="mod">
          <ac:chgData name="Pierre Bourdial" userId="19a58df4-e329-4d71-8686-dd0cf6205507" providerId="ADAL" clId="{1B11BCE4-321E-4891-8157-E7168B1DBA8F}" dt="2023-12-05T10:27:55.933" v="242" actId="790"/>
          <ac:spMkLst>
            <pc:docMk/>
            <pc:sldMk cId="2746998148" sldId="2147478269"/>
            <ac:spMk id="27" creationId="{BA5946FB-2393-F422-9EB2-B753986C301A}"/>
          </ac:spMkLst>
        </pc:spChg>
        <pc:spChg chg="mod">
          <ac:chgData name="Pierre Bourdial" userId="19a58df4-e329-4d71-8686-dd0cf6205507" providerId="ADAL" clId="{1B11BCE4-321E-4891-8157-E7168B1DBA8F}" dt="2023-12-05T10:27:55.935" v="243" actId="790"/>
          <ac:spMkLst>
            <pc:docMk/>
            <pc:sldMk cId="2746998148" sldId="2147478269"/>
            <ac:spMk id="28" creationId="{CCC14E86-A762-909B-77DD-848DED5228D5}"/>
          </ac:spMkLst>
        </pc:spChg>
        <pc:spChg chg="mod">
          <ac:chgData name="Pierre Bourdial" userId="19a58df4-e329-4d71-8686-dd0cf6205507" providerId="ADAL" clId="{1B11BCE4-321E-4891-8157-E7168B1DBA8F}" dt="2023-12-05T10:27:55.911" v="226" actId="790"/>
          <ac:spMkLst>
            <pc:docMk/>
            <pc:sldMk cId="2746998148" sldId="2147478269"/>
            <ac:spMk id="29" creationId="{54F9067A-E6B1-6B00-FB08-10F704FAABA1}"/>
          </ac:spMkLst>
        </pc:spChg>
        <pc:spChg chg="mod">
          <ac:chgData name="Pierre Bourdial" userId="19a58df4-e329-4d71-8686-dd0cf6205507" providerId="ADAL" clId="{1B11BCE4-321E-4891-8157-E7168B1DBA8F}" dt="2023-12-05T10:27:55.913" v="227" actId="790"/>
          <ac:spMkLst>
            <pc:docMk/>
            <pc:sldMk cId="2746998148" sldId="2147478269"/>
            <ac:spMk id="31" creationId="{7C2F106B-8942-7E74-657F-71227980FB98}"/>
          </ac:spMkLst>
        </pc:spChg>
        <pc:spChg chg="mod">
          <ac:chgData name="Pierre Bourdial" userId="19a58df4-e329-4d71-8686-dd0cf6205507" providerId="ADAL" clId="{1B11BCE4-321E-4891-8157-E7168B1DBA8F}" dt="2023-12-05T10:27:55.914" v="228" actId="790"/>
          <ac:spMkLst>
            <pc:docMk/>
            <pc:sldMk cId="2746998148" sldId="2147478269"/>
            <ac:spMk id="33" creationId="{8FDBB0DF-20F6-9439-8F40-867C4A8BDDA1}"/>
          </ac:spMkLst>
        </pc:spChg>
        <pc:spChg chg="mod">
          <ac:chgData name="Pierre Bourdial" userId="19a58df4-e329-4d71-8686-dd0cf6205507" providerId="ADAL" clId="{1B11BCE4-321E-4891-8157-E7168B1DBA8F}" dt="2023-12-05T10:27:55.936" v="244" actId="790"/>
          <ac:spMkLst>
            <pc:docMk/>
            <pc:sldMk cId="2746998148" sldId="2147478269"/>
            <ac:spMk id="34" creationId="{A17D82D6-827F-D23B-FEC3-C2E250F28643}"/>
          </ac:spMkLst>
        </pc:spChg>
        <pc:spChg chg="mod">
          <ac:chgData name="Pierre Bourdial" userId="19a58df4-e329-4d71-8686-dd0cf6205507" providerId="ADAL" clId="{1B11BCE4-321E-4891-8157-E7168B1DBA8F}" dt="2023-12-05T10:27:55.937" v="245" actId="790"/>
          <ac:spMkLst>
            <pc:docMk/>
            <pc:sldMk cId="2746998148" sldId="2147478269"/>
            <ac:spMk id="35" creationId="{A8FF66D3-77F3-83A2-1A1C-2E964FA828D8}"/>
          </ac:spMkLst>
        </pc:spChg>
        <pc:spChg chg="mod">
          <ac:chgData name="Pierre Bourdial" userId="19a58df4-e329-4d71-8686-dd0cf6205507" providerId="ADAL" clId="{1B11BCE4-321E-4891-8157-E7168B1DBA8F}" dt="2023-12-05T10:27:55.939" v="246" actId="790"/>
          <ac:spMkLst>
            <pc:docMk/>
            <pc:sldMk cId="2746998148" sldId="2147478269"/>
            <ac:spMk id="36" creationId="{82AA4BEF-DD20-0E39-726A-0DB48AFC636D}"/>
          </ac:spMkLst>
        </pc:spChg>
        <pc:spChg chg="mod">
          <ac:chgData name="Pierre Bourdial" userId="19a58df4-e329-4d71-8686-dd0cf6205507" providerId="ADAL" clId="{1B11BCE4-321E-4891-8157-E7168B1DBA8F}" dt="2023-12-05T10:27:55.940" v="247" actId="790"/>
          <ac:spMkLst>
            <pc:docMk/>
            <pc:sldMk cId="2746998148" sldId="2147478269"/>
            <ac:spMk id="37" creationId="{C7D5CDC1-2E1F-D76E-4F3B-3CBCB8852AC8}"/>
          </ac:spMkLst>
        </pc:spChg>
        <pc:spChg chg="mod">
          <ac:chgData name="Pierre Bourdial" userId="19a58df4-e329-4d71-8686-dd0cf6205507" providerId="ADAL" clId="{1B11BCE4-321E-4891-8157-E7168B1DBA8F}" dt="2023-12-05T10:27:55.941" v="248" actId="790"/>
          <ac:spMkLst>
            <pc:docMk/>
            <pc:sldMk cId="2746998148" sldId="2147478269"/>
            <ac:spMk id="38" creationId="{B401167E-F2EC-29C4-2516-2EC1123D9222}"/>
          </ac:spMkLst>
        </pc:spChg>
        <pc:spChg chg="mod">
          <ac:chgData name="Pierre Bourdial" userId="19a58df4-e329-4d71-8686-dd0cf6205507" providerId="ADAL" clId="{1B11BCE4-321E-4891-8157-E7168B1DBA8F}" dt="2023-12-05T10:27:55.942" v="249" actId="790"/>
          <ac:spMkLst>
            <pc:docMk/>
            <pc:sldMk cId="2746998148" sldId="2147478269"/>
            <ac:spMk id="39" creationId="{E5773CF7-750B-6DED-204A-FA64DC263C2E}"/>
          </ac:spMkLst>
        </pc:spChg>
        <pc:spChg chg="mod">
          <ac:chgData name="Pierre Bourdial" userId="19a58df4-e329-4d71-8686-dd0cf6205507" providerId="ADAL" clId="{1B11BCE4-321E-4891-8157-E7168B1DBA8F}" dt="2023-12-05T10:27:55.943" v="250" actId="790"/>
          <ac:spMkLst>
            <pc:docMk/>
            <pc:sldMk cId="2746998148" sldId="2147478269"/>
            <ac:spMk id="40" creationId="{7DFE6CF0-459A-9DFD-E244-E1E15CB0EEEE}"/>
          </ac:spMkLst>
        </pc:spChg>
        <pc:spChg chg="mod">
          <ac:chgData name="Pierre Bourdial" userId="19a58df4-e329-4d71-8686-dd0cf6205507" providerId="ADAL" clId="{1B11BCE4-321E-4891-8157-E7168B1DBA8F}" dt="2023-12-05T10:27:55.945" v="251" actId="790"/>
          <ac:spMkLst>
            <pc:docMk/>
            <pc:sldMk cId="2746998148" sldId="2147478269"/>
            <ac:spMk id="41" creationId="{79EFE7F1-634D-2122-BA69-3F7FA4A9A0D5}"/>
          </ac:spMkLst>
        </pc:spChg>
        <pc:spChg chg="mod">
          <ac:chgData name="Pierre Bourdial" userId="19a58df4-e329-4d71-8686-dd0cf6205507" providerId="ADAL" clId="{1B11BCE4-321E-4891-8157-E7168B1DBA8F}" dt="2023-12-05T10:27:55.961" v="261" actId="790"/>
          <ac:spMkLst>
            <pc:docMk/>
            <pc:sldMk cId="2746998148" sldId="2147478269"/>
            <ac:spMk id="43" creationId="{99A80947-15F7-618A-4BF4-0A20BF663CB0}"/>
          </ac:spMkLst>
        </pc:spChg>
        <pc:spChg chg="mod">
          <ac:chgData name="Pierre Bourdial" userId="19a58df4-e329-4d71-8686-dd0cf6205507" providerId="ADAL" clId="{1B11BCE4-321E-4891-8157-E7168B1DBA8F}" dt="2023-12-05T10:27:55.947" v="252" actId="790"/>
          <ac:spMkLst>
            <pc:docMk/>
            <pc:sldMk cId="2746998148" sldId="2147478269"/>
            <ac:spMk id="44" creationId="{5EDF6273-2C47-2BB5-73AE-4E1CC56F42BA}"/>
          </ac:spMkLst>
        </pc:spChg>
        <pc:spChg chg="mod">
          <ac:chgData name="Pierre Bourdial" userId="19a58df4-e329-4d71-8686-dd0cf6205507" providerId="ADAL" clId="{1B11BCE4-321E-4891-8157-E7168B1DBA8F}" dt="2023-12-05T10:27:55.972" v="266" actId="790"/>
          <ac:spMkLst>
            <pc:docMk/>
            <pc:sldMk cId="2746998148" sldId="2147478269"/>
            <ac:spMk id="47" creationId="{D34A0B19-2A70-EE38-9074-35D7CC90E10B}"/>
          </ac:spMkLst>
        </pc:spChg>
        <pc:spChg chg="mod">
          <ac:chgData name="Pierre Bourdial" userId="19a58df4-e329-4d71-8686-dd0cf6205507" providerId="ADAL" clId="{1B11BCE4-321E-4891-8157-E7168B1DBA8F}" dt="2023-12-05T10:27:55.984" v="271" actId="790"/>
          <ac:spMkLst>
            <pc:docMk/>
            <pc:sldMk cId="2746998148" sldId="2147478269"/>
            <ac:spMk id="49" creationId="{3746FEDA-D4DD-B5D1-7D5B-F77E5AC83933}"/>
          </ac:spMkLst>
        </pc:spChg>
        <pc:spChg chg="mod">
          <ac:chgData name="Pierre Bourdial" userId="19a58df4-e329-4d71-8686-dd0cf6205507" providerId="ADAL" clId="{1B11BCE4-321E-4891-8157-E7168B1DBA8F}" dt="2023-12-05T10:27:55.949" v="253" actId="790"/>
          <ac:spMkLst>
            <pc:docMk/>
            <pc:sldMk cId="2746998148" sldId="2147478269"/>
            <ac:spMk id="50" creationId="{B6600C5A-B5E3-CD8A-28C1-17C4B3E0997E}"/>
          </ac:spMkLst>
        </pc:spChg>
        <pc:spChg chg="mod">
          <ac:chgData name="Pierre Bourdial" userId="19a58df4-e329-4d71-8686-dd0cf6205507" providerId="ADAL" clId="{1B11BCE4-321E-4891-8157-E7168B1DBA8F}" dt="2023-12-05T10:27:55.967" v="264" actId="790"/>
          <ac:spMkLst>
            <pc:docMk/>
            <pc:sldMk cId="2746998148" sldId="2147478269"/>
            <ac:spMk id="51" creationId="{ABB65464-E86A-1E72-C508-F604241B66D4}"/>
          </ac:spMkLst>
        </pc:spChg>
        <pc:spChg chg="mod">
          <ac:chgData name="Pierre Bourdial" userId="19a58df4-e329-4d71-8686-dd0cf6205507" providerId="ADAL" clId="{1B11BCE4-321E-4891-8157-E7168B1DBA8F}" dt="2023-12-05T10:27:55.902" v="219" actId="790"/>
          <ac:spMkLst>
            <pc:docMk/>
            <pc:sldMk cId="2746998148" sldId="2147478269"/>
            <ac:spMk id="52" creationId="{0B943604-4988-AF6D-6539-04113E07E2C1}"/>
          </ac:spMkLst>
        </pc:spChg>
        <pc:spChg chg="mod">
          <ac:chgData name="Pierre Bourdial" userId="19a58df4-e329-4d71-8686-dd0cf6205507" providerId="ADAL" clId="{1B11BCE4-321E-4891-8157-E7168B1DBA8F}" dt="2023-12-05T10:27:55.958" v="259" actId="790"/>
          <ac:spMkLst>
            <pc:docMk/>
            <pc:sldMk cId="2746998148" sldId="2147478269"/>
            <ac:spMk id="54" creationId="{F0556482-EE9D-B7DB-CC82-3BC844369669}"/>
          </ac:spMkLst>
        </pc:spChg>
        <pc:spChg chg="mod">
          <ac:chgData name="Pierre Bourdial" userId="19a58df4-e329-4d71-8686-dd0cf6205507" providerId="ADAL" clId="{1B11BCE4-321E-4891-8157-E7168B1DBA8F}" dt="2023-12-05T10:27:55.950" v="254" actId="790"/>
          <ac:spMkLst>
            <pc:docMk/>
            <pc:sldMk cId="2746998148" sldId="2147478269"/>
            <ac:spMk id="57" creationId="{C6A57C45-8D62-1120-C009-493558B977AA}"/>
          </ac:spMkLst>
        </pc:spChg>
        <pc:spChg chg="mod">
          <ac:chgData name="Pierre Bourdial" userId="19a58df4-e329-4d71-8686-dd0cf6205507" providerId="ADAL" clId="{1B11BCE4-321E-4891-8157-E7168B1DBA8F}" dt="2023-12-05T10:27:55.951" v="255" actId="790"/>
          <ac:spMkLst>
            <pc:docMk/>
            <pc:sldMk cId="2746998148" sldId="2147478269"/>
            <ac:spMk id="60" creationId="{C86241CD-08BC-AF55-650A-480B1026A642}"/>
          </ac:spMkLst>
        </pc:spChg>
        <pc:spChg chg="mod">
          <ac:chgData name="Pierre Bourdial" userId="19a58df4-e329-4d71-8686-dd0cf6205507" providerId="ADAL" clId="{1B11BCE4-321E-4891-8157-E7168B1DBA8F}" dt="2023-12-05T10:27:55.952" v="256" actId="790"/>
          <ac:spMkLst>
            <pc:docMk/>
            <pc:sldMk cId="2746998148" sldId="2147478269"/>
            <ac:spMk id="61" creationId="{DB4AD8E2-FF73-1FF5-D150-4DBE37CC10E3}"/>
          </ac:spMkLst>
        </pc:spChg>
        <pc:spChg chg="mod">
          <ac:chgData name="Pierre Bourdial" userId="19a58df4-e329-4d71-8686-dd0cf6205507" providerId="ADAL" clId="{1B11BCE4-321E-4891-8157-E7168B1DBA8F}" dt="2023-12-05T10:27:55.959" v="260" actId="790"/>
          <ac:spMkLst>
            <pc:docMk/>
            <pc:sldMk cId="2746998148" sldId="2147478269"/>
            <ac:spMk id="68" creationId="{DD58FBF8-DFE5-4900-9E29-1EBB3531BCD8}"/>
          </ac:spMkLst>
        </pc:spChg>
        <pc:spChg chg="mod">
          <ac:chgData name="Pierre Bourdial" userId="19a58df4-e329-4d71-8686-dd0cf6205507" providerId="ADAL" clId="{1B11BCE4-321E-4891-8157-E7168B1DBA8F}" dt="2023-12-05T10:27:55.954" v="257" actId="790"/>
          <ac:spMkLst>
            <pc:docMk/>
            <pc:sldMk cId="2746998148" sldId="2147478269"/>
            <ac:spMk id="71" creationId="{2FF35A00-E008-2922-31EC-AFA2467A676C}"/>
          </ac:spMkLst>
        </pc:spChg>
        <pc:spChg chg="mod">
          <ac:chgData name="Pierre Bourdial" userId="19a58df4-e329-4d71-8686-dd0cf6205507" providerId="ADAL" clId="{1B11BCE4-321E-4891-8157-E7168B1DBA8F}" dt="2023-12-05T10:27:55.963" v="262" actId="790"/>
          <ac:spMkLst>
            <pc:docMk/>
            <pc:sldMk cId="2746998148" sldId="2147478269"/>
            <ac:spMk id="72" creationId="{3424AB16-3BDA-813D-66EF-CB17BC404225}"/>
          </ac:spMkLst>
        </pc:spChg>
        <pc:spChg chg="mod">
          <ac:chgData name="Pierre Bourdial" userId="19a58df4-e329-4d71-8686-dd0cf6205507" providerId="ADAL" clId="{1B11BCE4-321E-4891-8157-E7168B1DBA8F}" dt="2023-12-05T10:27:55.969" v="265" actId="790"/>
          <ac:spMkLst>
            <pc:docMk/>
            <pc:sldMk cId="2746998148" sldId="2147478269"/>
            <ac:spMk id="74" creationId="{5BC0628A-17F0-CA6B-3E99-BDE80F26FD9E}"/>
          </ac:spMkLst>
        </pc:spChg>
        <pc:spChg chg="mod">
          <ac:chgData name="Pierre Bourdial" userId="19a58df4-e329-4d71-8686-dd0cf6205507" providerId="ADAL" clId="{1B11BCE4-321E-4891-8157-E7168B1DBA8F}" dt="2023-12-05T10:27:55.965" v="263" actId="790"/>
          <ac:spMkLst>
            <pc:docMk/>
            <pc:sldMk cId="2746998148" sldId="2147478269"/>
            <ac:spMk id="75" creationId="{DA3D09A5-5BFD-A79F-35A5-3D926D0A4742}"/>
          </ac:spMkLst>
        </pc:spChg>
        <pc:spChg chg="mod">
          <ac:chgData name="Pierre Bourdial" userId="19a58df4-e329-4d71-8686-dd0cf6205507" providerId="ADAL" clId="{1B11BCE4-321E-4891-8157-E7168B1DBA8F}" dt="2023-12-05T10:27:55.975" v="267" actId="790"/>
          <ac:spMkLst>
            <pc:docMk/>
            <pc:sldMk cId="2746998148" sldId="2147478269"/>
            <ac:spMk id="79" creationId="{54DD1E6D-3929-C9B5-D8CD-2D83721AFFC5}"/>
          </ac:spMkLst>
        </pc:spChg>
        <pc:spChg chg="mod">
          <ac:chgData name="Pierre Bourdial" userId="19a58df4-e329-4d71-8686-dd0cf6205507" providerId="ADAL" clId="{1B11BCE4-321E-4891-8157-E7168B1DBA8F}" dt="2023-12-05T10:27:55.976" v="268" actId="790"/>
          <ac:spMkLst>
            <pc:docMk/>
            <pc:sldMk cId="2746998148" sldId="2147478269"/>
            <ac:spMk id="87" creationId="{4DC0A6FD-08DB-49AE-299A-4D4DB2DCF322}"/>
          </ac:spMkLst>
        </pc:spChg>
        <pc:spChg chg="mod">
          <ac:chgData name="Pierre Bourdial" userId="19a58df4-e329-4d71-8686-dd0cf6205507" providerId="ADAL" clId="{1B11BCE4-321E-4891-8157-E7168B1DBA8F}" dt="2023-12-05T10:27:55.979" v="269" actId="790"/>
          <ac:spMkLst>
            <pc:docMk/>
            <pc:sldMk cId="2746998148" sldId="2147478269"/>
            <ac:spMk id="89" creationId="{98355EBE-CA3F-E586-F146-B1BD99935A72}"/>
          </ac:spMkLst>
        </pc:spChg>
        <pc:spChg chg="mod">
          <ac:chgData name="Pierre Bourdial" userId="19a58df4-e329-4d71-8686-dd0cf6205507" providerId="ADAL" clId="{1B11BCE4-321E-4891-8157-E7168B1DBA8F}" dt="2023-12-05T10:27:55.982" v="270" actId="790"/>
          <ac:spMkLst>
            <pc:docMk/>
            <pc:sldMk cId="2746998148" sldId="2147478269"/>
            <ac:spMk id="93" creationId="{60A04209-8FBB-F126-58F2-EFF407B10CD5}"/>
          </ac:spMkLst>
        </pc:spChg>
      </pc:sldChg>
      <pc:sldChg chg="addSp delSp modSp mod">
        <pc:chgData name="Pierre Bourdial" userId="19a58df4-e329-4d71-8686-dd0cf6205507" providerId="ADAL" clId="{1B11BCE4-321E-4891-8157-E7168B1DBA8F}" dt="2023-12-05T11:19:18.698" v="1203" actId="167"/>
        <pc:sldMkLst>
          <pc:docMk/>
          <pc:sldMk cId="4087903636" sldId="2147478272"/>
        </pc:sldMkLst>
        <pc:spChg chg="mod">
          <ac:chgData name="Pierre Bourdial" userId="19a58df4-e329-4d71-8686-dd0cf6205507" providerId="ADAL" clId="{1B11BCE4-321E-4891-8157-E7168B1DBA8F}" dt="2023-12-05T10:27:56.022" v="301" actId="790"/>
          <ac:spMkLst>
            <pc:docMk/>
            <pc:sldMk cId="4087903636" sldId="2147478272"/>
            <ac:spMk id="2" creationId="{47051ABF-FE19-3EA5-7ED8-472510024BE2}"/>
          </ac:spMkLst>
        </pc:spChg>
        <pc:spChg chg="mod">
          <ac:chgData name="Pierre Bourdial" userId="19a58df4-e329-4d71-8686-dd0cf6205507" providerId="ADAL" clId="{1B11BCE4-321E-4891-8157-E7168B1DBA8F}" dt="2023-12-05T10:27:56.023" v="302" actId="790"/>
          <ac:spMkLst>
            <pc:docMk/>
            <pc:sldMk cId="4087903636" sldId="2147478272"/>
            <ac:spMk id="3" creationId="{2906D149-9BE4-290B-A551-8F2BB72C3F7F}"/>
          </ac:spMkLst>
        </pc:spChg>
        <pc:spChg chg="add mod ord">
          <ac:chgData name="Pierre Bourdial" userId="19a58df4-e329-4d71-8686-dd0cf6205507" providerId="ADAL" clId="{1B11BCE4-321E-4891-8157-E7168B1DBA8F}" dt="2023-12-05T11:19:18.698" v="1203" actId="167"/>
          <ac:spMkLst>
            <pc:docMk/>
            <pc:sldMk cId="4087903636" sldId="2147478272"/>
            <ac:spMk id="7" creationId="{57BFBF4D-3C52-B0C7-B3BE-506044A2B786}"/>
          </ac:spMkLst>
        </pc:spChg>
        <pc:spChg chg="mod">
          <ac:chgData name="Pierre Bourdial" userId="19a58df4-e329-4d71-8686-dd0cf6205507" providerId="ADAL" clId="{1B11BCE4-321E-4891-8157-E7168B1DBA8F}" dt="2023-12-05T10:27:56.024" v="303" actId="790"/>
          <ac:spMkLst>
            <pc:docMk/>
            <pc:sldMk cId="4087903636" sldId="2147478272"/>
            <ac:spMk id="8" creationId="{5280B4BE-0372-8CDD-A7E4-4F6F029348FA}"/>
          </ac:spMkLst>
        </pc:spChg>
        <pc:spChg chg="mod">
          <ac:chgData name="Pierre Bourdial" userId="19a58df4-e329-4d71-8686-dd0cf6205507" providerId="ADAL" clId="{1B11BCE4-321E-4891-8157-E7168B1DBA8F}" dt="2023-12-05T10:27:55.989" v="275" actId="790"/>
          <ac:spMkLst>
            <pc:docMk/>
            <pc:sldMk cId="4087903636" sldId="2147478272"/>
            <ac:spMk id="9" creationId="{38A1A020-4A23-6FC4-5E67-6E70A1435748}"/>
          </ac:spMkLst>
        </pc:spChg>
        <pc:spChg chg="mod">
          <ac:chgData name="Pierre Bourdial" userId="19a58df4-e329-4d71-8686-dd0cf6205507" providerId="ADAL" clId="{1B11BCE4-321E-4891-8157-E7168B1DBA8F}" dt="2023-12-05T10:27:55.987" v="273" actId="790"/>
          <ac:spMkLst>
            <pc:docMk/>
            <pc:sldMk cId="4087903636" sldId="2147478272"/>
            <ac:spMk id="10" creationId="{620D01A4-EDA7-71A7-5BF5-D3B64F87FAE8}"/>
          </ac:spMkLst>
        </pc:spChg>
        <pc:spChg chg="mod">
          <ac:chgData name="Pierre Bourdial" userId="19a58df4-e329-4d71-8686-dd0cf6205507" providerId="ADAL" clId="{1B11BCE4-321E-4891-8157-E7168B1DBA8F}" dt="2023-12-05T10:27:55.989" v="276" actId="790"/>
          <ac:spMkLst>
            <pc:docMk/>
            <pc:sldMk cId="4087903636" sldId="2147478272"/>
            <ac:spMk id="11" creationId="{AD7D3765-C05C-617B-B39C-C3C51707459D}"/>
          </ac:spMkLst>
        </pc:spChg>
        <pc:spChg chg="mod">
          <ac:chgData name="Pierre Bourdial" userId="19a58df4-e329-4d71-8686-dd0cf6205507" providerId="ADAL" clId="{1B11BCE4-321E-4891-8157-E7168B1DBA8F}" dt="2023-12-05T10:27:56.025" v="304" actId="790"/>
          <ac:spMkLst>
            <pc:docMk/>
            <pc:sldMk cId="4087903636" sldId="2147478272"/>
            <ac:spMk id="12" creationId="{05C15147-70DA-4685-76CD-780D15B1470A}"/>
          </ac:spMkLst>
        </pc:spChg>
        <pc:spChg chg="mod">
          <ac:chgData name="Pierre Bourdial" userId="19a58df4-e329-4d71-8686-dd0cf6205507" providerId="ADAL" clId="{1B11BCE4-321E-4891-8157-E7168B1DBA8F}" dt="2023-12-05T11:17:57.239" v="1187" actId="14100"/>
          <ac:spMkLst>
            <pc:docMk/>
            <pc:sldMk cId="4087903636" sldId="2147478272"/>
            <ac:spMk id="13" creationId="{0E156E2A-8D84-D513-4242-C2EC89242E7E}"/>
          </ac:spMkLst>
        </pc:spChg>
        <pc:spChg chg="del mod">
          <ac:chgData name="Pierre Bourdial" userId="19a58df4-e329-4d71-8686-dd0cf6205507" providerId="ADAL" clId="{1B11BCE4-321E-4891-8157-E7168B1DBA8F}" dt="2023-12-05T11:18:20.816" v="1192" actId="478"/>
          <ac:spMkLst>
            <pc:docMk/>
            <pc:sldMk cId="4087903636" sldId="2147478272"/>
            <ac:spMk id="14" creationId="{BE1F4AA5-C29E-5356-A801-544FBCE59E01}"/>
          </ac:spMkLst>
        </pc:spChg>
        <pc:spChg chg="mod">
          <ac:chgData name="Pierre Bourdial" userId="19a58df4-e329-4d71-8686-dd0cf6205507" providerId="ADAL" clId="{1B11BCE4-321E-4891-8157-E7168B1DBA8F}" dt="2023-12-05T11:18:00.389" v="1188" actId="14100"/>
          <ac:spMkLst>
            <pc:docMk/>
            <pc:sldMk cId="4087903636" sldId="2147478272"/>
            <ac:spMk id="15" creationId="{2176EB50-BF0F-2AC0-11AD-F6F7ECC5A413}"/>
          </ac:spMkLst>
        </pc:spChg>
        <pc:spChg chg="mod">
          <ac:chgData name="Pierre Bourdial" userId="19a58df4-e329-4d71-8686-dd0cf6205507" providerId="ADAL" clId="{1B11BCE4-321E-4891-8157-E7168B1DBA8F}" dt="2023-12-05T10:27:56.019" v="299" actId="790"/>
          <ac:spMkLst>
            <pc:docMk/>
            <pc:sldMk cId="4087903636" sldId="2147478272"/>
            <ac:spMk id="16" creationId="{5E7079E9-7098-6C3B-B2EF-B18C0981FB37}"/>
          </ac:spMkLst>
        </pc:spChg>
        <pc:spChg chg="mod">
          <ac:chgData name="Pierre Bourdial" userId="19a58df4-e329-4d71-8686-dd0cf6205507" providerId="ADAL" clId="{1B11BCE4-321E-4891-8157-E7168B1DBA8F}" dt="2023-12-05T10:27:56.020" v="300" actId="790"/>
          <ac:spMkLst>
            <pc:docMk/>
            <pc:sldMk cId="4087903636" sldId="2147478272"/>
            <ac:spMk id="17" creationId="{3DB12C49-0926-81AB-92B0-792A448F47D7}"/>
          </ac:spMkLst>
        </pc:spChg>
        <pc:spChg chg="mod">
          <ac:chgData name="Pierre Bourdial" userId="19a58df4-e329-4d71-8686-dd0cf6205507" providerId="ADAL" clId="{1B11BCE4-321E-4891-8157-E7168B1DBA8F}" dt="2023-12-05T10:27:56.028" v="305" actId="790"/>
          <ac:spMkLst>
            <pc:docMk/>
            <pc:sldMk cId="4087903636" sldId="2147478272"/>
            <ac:spMk id="18" creationId="{21B2BBC7-2A9F-19B4-0ACE-ADE0A9781D76}"/>
          </ac:spMkLst>
        </pc:spChg>
        <pc:spChg chg="del mod">
          <ac:chgData name="Pierre Bourdial" userId="19a58df4-e329-4d71-8686-dd0cf6205507" providerId="ADAL" clId="{1B11BCE4-321E-4891-8157-E7168B1DBA8F}" dt="2023-12-05T11:18:43.319" v="1197" actId="478"/>
          <ac:spMkLst>
            <pc:docMk/>
            <pc:sldMk cId="4087903636" sldId="2147478272"/>
            <ac:spMk id="19" creationId="{D6E934EF-5574-A391-9074-20686FFF757A}"/>
          </ac:spMkLst>
        </pc:spChg>
        <pc:spChg chg="mod">
          <ac:chgData name="Pierre Bourdial" userId="19a58df4-e329-4d71-8686-dd0cf6205507" providerId="ADAL" clId="{1B11BCE4-321E-4891-8157-E7168B1DBA8F}" dt="2023-12-05T10:27:56.032" v="307" actId="790"/>
          <ac:spMkLst>
            <pc:docMk/>
            <pc:sldMk cId="4087903636" sldId="2147478272"/>
            <ac:spMk id="20" creationId="{65614A32-CB85-4BB5-6728-286ED6056D13}"/>
          </ac:spMkLst>
        </pc:spChg>
        <pc:spChg chg="del mod">
          <ac:chgData name="Pierre Bourdial" userId="19a58df4-e329-4d71-8686-dd0cf6205507" providerId="ADAL" clId="{1B11BCE4-321E-4891-8157-E7168B1DBA8F}" dt="2023-12-05T11:17:47.675" v="1185" actId="478"/>
          <ac:spMkLst>
            <pc:docMk/>
            <pc:sldMk cId="4087903636" sldId="2147478272"/>
            <ac:spMk id="21" creationId="{EA0E9499-A8DB-8967-7CDC-6F058FABDC3C}"/>
          </ac:spMkLst>
        </pc:spChg>
        <pc:spChg chg="del mod">
          <ac:chgData name="Pierre Bourdial" userId="19a58df4-e329-4d71-8686-dd0cf6205507" providerId="ADAL" clId="{1B11BCE4-321E-4891-8157-E7168B1DBA8F}" dt="2023-12-05T11:17:46.887" v="1184" actId="478"/>
          <ac:spMkLst>
            <pc:docMk/>
            <pc:sldMk cId="4087903636" sldId="2147478272"/>
            <ac:spMk id="22" creationId="{C8C3EC4D-0390-02DD-7DDA-A1BDE95925B7}"/>
          </ac:spMkLst>
        </pc:spChg>
        <pc:spChg chg="add mod">
          <ac:chgData name="Pierre Bourdial" userId="19a58df4-e329-4d71-8686-dd0cf6205507" providerId="ADAL" clId="{1B11BCE4-321E-4891-8157-E7168B1DBA8F}" dt="2023-12-05T11:19:12.538" v="1201" actId="571"/>
          <ac:spMkLst>
            <pc:docMk/>
            <pc:sldMk cId="4087903636" sldId="2147478272"/>
            <ac:spMk id="23" creationId="{43AB22A4-F7D9-457E-A561-74E4446B473E}"/>
          </ac:spMkLst>
        </pc:spChg>
        <pc:spChg chg="mod">
          <ac:chgData name="Pierre Bourdial" userId="19a58df4-e329-4d71-8686-dd0cf6205507" providerId="ADAL" clId="{1B11BCE4-321E-4891-8157-E7168B1DBA8F}" dt="2023-12-05T10:27:56.035" v="308" actId="790"/>
          <ac:spMkLst>
            <pc:docMk/>
            <pc:sldMk cId="4087903636" sldId="2147478272"/>
            <ac:spMk id="24" creationId="{B5BED061-BE66-5434-A991-9BA9D4BE3B29}"/>
          </ac:spMkLst>
        </pc:spChg>
        <pc:spChg chg="mod">
          <ac:chgData name="Pierre Bourdial" userId="19a58df4-e329-4d71-8686-dd0cf6205507" providerId="ADAL" clId="{1B11BCE4-321E-4891-8157-E7168B1DBA8F}" dt="2023-12-05T10:27:56.037" v="309" actId="790"/>
          <ac:spMkLst>
            <pc:docMk/>
            <pc:sldMk cId="4087903636" sldId="2147478272"/>
            <ac:spMk id="25" creationId="{D92CA178-DF68-9B06-49D3-AF6147928F14}"/>
          </ac:spMkLst>
        </pc:spChg>
        <pc:spChg chg="mod">
          <ac:chgData name="Pierre Bourdial" userId="19a58df4-e329-4d71-8686-dd0cf6205507" providerId="ADAL" clId="{1B11BCE4-321E-4891-8157-E7168B1DBA8F}" dt="2023-12-05T11:19:12.538" v="1201" actId="571"/>
          <ac:spMkLst>
            <pc:docMk/>
            <pc:sldMk cId="4087903636" sldId="2147478272"/>
            <ac:spMk id="27" creationId="{00B8D108-0F69-B1E6-8E79-DB30D35B02A6}"/>
          </ac:spMkLst>
        </pc:spChg>
        <pc:spChg chg="mod">
          <ac:chgData name="Pierre Bourdial" userId="19a58df4-e329-4d71-8686-dd0cf6205507" providerId="ADAL" clId="{1B11BCE4-321E-4891-8157-E7168B1DBA8F}" dt="2023-12-05T11:19:12.538" v="1201" actId="571"/>
          <ac:spMkLst>
            <pc:docMk/>
            <pc:sldMk cId="4087903636" sldId="2147478272"/>
            <ac:spMk id="29" creationId="{1FB92315-6F72-E657-A656-96B80B5FC055}"/>
          </ac:spMkLst>
        </pc:spChg>
        <pc:spChg chg="mod">
          <ac:chgData name="Pierre Bourdial" userId="19a58df4-e329-4d71-8686-dd0cf6205507" providerId="ADAL" clId="{1B11BCE4-321E-4891-8157-E7168B1DBA8F}" dt="2023-12-05T10:27:55.996" v="281" actId="790"/>
          <ac:spMkLst>
            <pc:docMk/>
            <pc:sldMk cId="4087903636" sldId="2147478272"/>
            <ac:spMk id="30" creationId="{D651BB6F-367E-73ED-3190-57E64C43B657}"/>
          </ac:spMkLst>
        </pc:spChg>
        <pc:spChg chg="mod">
          <ac:chgData name="Pierre Bourdial" userId="19a58df4-e329-4d71-8686-dd0cf6205507" providerId="ADAL" clId="{1B11BCE4-321E-4891-8157-E7168B1DBA8F}" dt="2023-12-05T10:27:55.999" v="282" actId="790"/>
          <ac:spMkLst>
            <pc:docMk/>
            <pc:sldMk cId="4087903636" sldId="2147478272"/>
            <ac:spMk id="31" creationId="{D29078BE-66FB-1A40-9847-425AAA378610}"/>
          </ac:spMkLst>
        </pc:spChg>
        <pc:spChg chg="mod">
          <ac:chgData name="Pierre Bourdial" userId="19a58df4-e329-4d71-8686-dd0cf6205507" providerId="ADAL" clId="{1B11BCE4-321E-4891-8157-E7168B1DBA8F}" dt="2023-12-05T10:27:56.001" v="283" actId="790"/>
          <ac:spMkLst>
            <pc:docMk/>
            <pc:sldMk cId="4087903636" sldId="2147478272"/>
            <ac:spMk id="32" creationId="{2D066E40-91E2-A925-783E-90BC8DEE6A6B}"/>
          </ac:spMkLst>
        </pc:spChg>
        <pc:spChg chg="mod">
          <ac:chgData name="Pierre Bourdial" userId="19a58df4-e329-4d71-8686-dd0cf6205507" providerId="ADAL" clId="{1B11BCE4-321E-4891-8157-E7168B1DBA8F}" dt="2023-12-05T10:27:56.001" v="284" actId="790"/>
          <ac:spMkLst>
            <pc:docMk/>
            <pc:sldMk cId="4087903636" sldId="2147478272"/>
            <ac:spMk id="34" creationId="{701BF562-18A6-DC86-8FD3-6B42C6395984}"/>
          </ac:spMkLst>
        </pc:spChg>
        <pc:spChg chg="mod">
          <ac:chgData name="Pierre Bourdial" userId="19a58df4-e329-4d71-8686-dd0cf6205507" providerId="ADAL" clId="{1B11BCE4-321E-4891-8157-E7168B1DBA8F}" dt="2023-12-05T10:27:56.002" v="285" actId="790"/>
          <ac:spMkLst>
            <pc:docMk/>
            <pc:sldMk cId="4087903636" sldId="2147478272"/>
            <ac:spMk id="35" creationId="{37B412C8-E3E0-29D0-47DD-903804992B64}"/>
          </ac:spMkLst>
        </pc:spChg>
        <pc:spChg chg="mod">
          <ac:chgData name="Pierre Bourdial" userId="19a58df4-e329-4d71-8686-dd0cf6205507" providerId="ADAL" clId="{1B11BCE4-321E-4891-8157-E7168B1DBA8F}" dt="2023-12-05T11:19:12.538" v="1201" actId="571"/>
          <ac:spMkLst>
            <pc:docMk/>
            <pc:sldMk cId="4087903636" sldId="2147478272"/>
            <ac:spMk id="37" creationId="{6A858AE8-12E0-CF4E-BA5C-655B6C334927}"/>
          </ac:spMkLst>
        </pc:spChg>
        <pc:spChg chg="mod">
          <ac:chgData name="Pierre Bourdial" userId="19a58df4-e329-4d71-8686-dd0cf6205507" providerId="ADAL" clId="{1B11BCE4-321E-4891-8157-E7168B1DBA8F}" dt="2023-12-05T11:19:12.538" v="1201" actId="571"/>
          <ac:spMkLst>
            <pc:docMk/>
            <pc:sldMk cId="4087903636" sldId="2147478272"/>
            <ac:spMk id="38" creationId="{7F28AD4B-C92F-E1C1-E438-50DA9E11D355}"/>
          </ac:spMkLst>
        </pc:spChg>
        <pc:spChg chg="mod">
          <ac:chgData name="Pierre Bourdial" userId="19a58df4-e329-4d71-8686-dd0cf6205507" providerId="ADAL" clId="{1B11BCE4-321E-4891-8157-E7168B1DBA8F}" dt="2023-12-05T10:27:56.003" v="286" actId="790"/>
          <ac:spMkLst>
            <pc:docMk/>
            <pc:sldMk cId="4087903636" sldId="2147478272"/>
            <ac:spMk id="49" creationId="{ECD921CB-6BD7-A9DA-CF39-1BD753696BF1}"/>
          </ac:spMkLst>
        </pc:spChg>
        <pc:spChg chg="del mod">
          <ac:chgData name="Pierre Bourdial" userId="19a58df4-e329-4d71-8686-dd0cf6205507" providerId="ADAL" clId="{1B11BCE4-321E-4891-8157-E7168B1DBA8F}" dt="2023-12-05T11:18:15.754" v="1189" actId="478"/>
          <ac:spMkLst>
            <pc:docMk/>
            <pc:sldMk cId="4087903636" sldId="2147478272"/>
            <ac:spMk id="62" creationId="{6BC940CB-2822-7E3C-C3D0-91C508028165}"/>
          </ac:spMkLst>
        </pc:spChg>
        <pc:spChg chg="del mod">
          <ac:chgData name="Pierre Bourdial" userId="19a58df4-e329-4d71-8686-dd0cf6205507" providerId="ADAL" clId="{1B11BCE4-321E-4891-8157-E7168B1DBA8F}" dt="2023-12-05T11:18:17.487" v="1190" actId="478"/>
          <ac:spMkLst>
            <pc:docMk/>
            <pc:sldMk cId="4087903636" sldId="2147478272"/>
            <ac:spMk id="71" creationId="{C3A968A8-C0A1-3FBD-DCD7-798613426FCD}"/>
          </ac:spMkLst>
        </pc:spChg>
        <pc:spChg chg="del mod">
          <ac:chgData name="Pierre Bourdial" userId="19a58df4-e329-4d71-8686-dd0cf6205507" providerId="ADAL" clId="{1B11BCE4-321E-4891-8157-E7168B1DBA8F}" dt="2023-12-05T11:18:19.264" v="1191" actId="478"/>
          <ac:spMkLst>
            <pc:docMk/>
            <pc:sldMk cId="4087903636" sldId="2147478272"/>
            <ac:spMk id="72" creationId="{13C06773-23B7-FE02-DA6D-CAF36E9C2D53}"/>
          </ac:spMkLst>
        </pc:spChg>
        <pc:spChg chg="del mod">
          <ac:chgData name="Pierre Bourdial" userId="19a58df4-e329-4d71-8686-dd0cf6205507" providerId="ADAL" clId="{1B11BCE4-321E-4891-8157-E7168B1DBA8F}" dt="2023-12-05T11:18:23.516" v="1193" actId="478"/>
          <ac:spMkLst>
            <pc:docMk/>
            <pc:sldMk cId="4087903636" sldId="2147478272"/>
            <ac:spMk id="73" creationId="{C5E91C90-4C1F-ADD4-32DA-8C90AB3DF370}"/>
          </ac:spMkLst>
        </pc:spChg>
        <pc:spChg chg="del mod">
          <ac:chgData name="Pierre Bourdial" userId="19a58df4-e329-4d71-8686-dd0cf6205507" providerId="ADAL" clId="{1B11BCE4-321E-4891-8157-E7168B1DBA8F}" dt="2023-12-05T11:18:23.516" v="1193" actId="478"/>
          <ac:spMkLst>
            <pc:docMk/>
            <pc:sldMk cId="4087903636" sldId="2147478272"/>
            <ac:spMk id="74" creationId="{752AE716-399A-17AE-3C2C-828CBB5B1693}"/>
          </ac:spMkLst>
        </pc:spChg>
        <pc:spChg chg="del mod">
          <ac:chgData name="Pierre Bourdial" userId="19a58df4-e329-4d71-8686-dd0cf6205507" providerId="ADAL" clId="{1B11BCE4-321E-4891-8157-E7168B1DBA8F}" dt="2023-12-05T11:18:23.516" v="1193" actId="478"/>
          <ac:spMkLst>
            <pc:docMk/>
            <pc:sldMk cId="4087903636" sldId="2147478272"/>
            <ac:spMk id="75" creationId="{9D4DCA3B-FD63-3DD6-D69B-19D01CBB3D4F}"/>
          </ac:spMkLst>
        </pc:spChg>
        <pc:spChg chg="mod">
          <ac:chgData name="Pierre Bourdial" userId="19a58df4-e329-4d71-8686-dd0cf6205507" providerId="ADAL" clId="{1B11BCE4-321E-4891-8157-E7168B1DBA8F}" dt="2023-12-05T11:18:39.142" v="1195" actId="1076"/>
          <ac:spMkLst>
            <pc:docMk/>
            <pc:sldMk cId="4087903636" sldId="2147478272"/>
            <ac:spMk id="84" creationId="{12749759-3509-EB3B-6744-CFD721641953}"/>
          </ac:spMkLst>
        </pc:spChg>
        <pc:spChg chg="mod">
          <ac:chgData name="Pierre Bourdial" userId="19a58df4-e329-4d71-8686-dd0cf6205507" providerId="ADAL" clId="{1B11BCE4-321E-4891-8157-E7168B1DBA8F}" dt="2023-12-05T11:18:39.142" v="1195" actId="1076"/>
          <ac:spMkLst>
            <pc:docMk/>
            <pc:sldMk cId="4087903636" sldId="2147478272"/>
            <ac:spMk id="85" creationId="{97414D2E-9BE7-77E6-C01F-A3D9EA977DD5}"/>
          </ac:spMkLst>
        </pc:spChg>
        <pc:spChg chg="mod">
          <ac:chgData name="Pierre Bourdial" userId="19a58df4-e329-4d71-8686-dd0cf6205507" providerId="ADAL" clId="{1B11BCE4-321E-4891-8157-E7168B1DBA8F}" dt="2023-12-05T10:27:56.013" v="295" actId="790"/>
          <ac:spMkLst>
            <pc:docMk/>
            <pc:sldMk cId="4087903636" sldId="2147478272"/>
            <ac:spMk id="86" creationId="{D0868141-2A4F-1A40-2ABD-8E5092970EED}"/>
          </ac:spMkLst>
        </pc:spChg>
        <pc:spChg chg="mod">
          <ac:chgData name="Pierre Bourdial" userId="19a58df4-e329-4d71-8686-dd0cf6205507" providerId="ADAL" clId="{1B11BCE4-321E-4891-8157-E7168B1DBA8F}" dt="2023-12-05T10:27:56.014" v="296" actId="790"/>
          <ac:spMkLst>
            <pc:docMk/>
            <pc:sldMk cId="4087903636" sldId="2147478272"/>
            <ac:spMk id="87" creationId="{5422D7DA-45D2-E2C9-A95C-92878C722D9A}"/>
          </ac:spMkLst>
        </pc:spChg>
        <pc:spChg chg="mod">
          <ac:chgData name="Pierre Bourdial" userId="19a58df4-e329-4d71-8686-dd0cf6205507" providerId="ADAL" clId="{1B11BCE4-321E-4891-8157-E7168B1DBA8F}" dt="2023-12-05T10:27:56.016" v="297" actId="790"/>
          <ac:spMkLst>
            <pc:docMk/>
            <pc:sldMk cId="4087903636" sldId="2147478272"/>
            <ac:spMk id="88" creationId="{4D02392C-EC71-59DB-96BA-9AD5611CE13B}"/>
          </ac:spMkLst>
        </pc:spChg>
        <pc:spChg chg="mod">
          <ac:chgData name="Pierre Bourdial" userId="19a58df4-e329-4d71-8686-dd0cf6205507" providerId="ADAL" clId="{1B11BCE4-321E-4891-8157-E7168B1DBA8F}" dt="2023-12-05T10:27:56.017" v="298" actId="790"/>
          <ac:spMkLst>
            <pc:docMk/>
            <pc:sldMk cId="4087903636" sldId="2147478272"/>
            <ac:spMk id="89" creationId="{A1045215-C28A-9D86-7D34-951D2D24A053}"/>
          </ac:spMkLst>
        </pc:spChg>
        <pc:grpChg chg="mod">
          <ac:chgData name="Pierre Bourdial" userId="19a58df4-e329-4d71-8686-dd0cf6205507" providerId="ADAL" clId="{1B11BCE4-321E-4891-8157-E7168B1DBA8F}" dt="2023-12-05T11:18:39.142" v="1195" actId="1076"/>
          <ac:grpSpMkLst>
            <pc:docMk/>
            <pc:sldMk cId="4087903636" sldId="2147478272"/>
            <ac:grpSpMk id="4" creationId="{B71617E4-A8BF-7805-E13F-AC97CC7281DE}"/>
          </ac:grpSpMkLst>
        </pc:grpChg>
        <pc:grpChg chg="add mod">
          <ac:chgData name="Pierre Bourdial" userId="19a58df4-e329-4d71-8686-dd0cf6205507" providerId="ADAL" clId="{1B11BCE4-321E-4891-8157-E7168B1DBA8F}" dt="2023-12-05T11:19:12.538" v="1201" actId="571"/>
          <ac:grpSpMkLst>
            <pc:docMk/>
            <pc:sldMk cId="4087903636" sldId="2147478272"/>
            <ac:grpSpMk id="26" creationId="{63CB317E-3947-704B-C310-2FCEA8CDDA4E}"/>
          </ac:grpSpMkLst>
        </pc:grpChg>
        <pc:cxnChg chg="del">
          <ac:chgData name="Pierre Bourdial" userId="19a58df4-e329-4d71-8686-dd0cf6205507" providerId="ADAL" clId="{1B11BCE4-321E-4891-8157-E7168B1DBA8F}" dt="2023-12-05T11:18:30.761" v="1194" actId="478"/>
          <ac:cxnSpMkLst>
            <pc:docMk/>
            <pc:sldMk cId="4087903636" sldId="2147478272"/>
            <ac:cxnSpMk id="64" creationId="{63A4AD06-E29A-FDF0-7ED1-8F5768EF1918}"/>
          </ac:cxnSpMkLst>
        </pc:cxnChg>
        <pc:cxnChg chg="del">
          <ac:chgData name="Pierre Bourdial" userId="19a58df4-e329-4d71-8686-dd0cf6205507" providerId="ADAL" clId="{1B11BCE4-321E-4891-8157-E7168B1DBA8F}" dt="2023-12-05T11:18:41.832" v="1196" actId="478"/>
          <ac:cxnSpMkLst>
            <pc:docMk/>
            <pc:sldMk cId="4087903636" sldId="2147478272"/>
            <ac:cxnSpMk id="69" creationId="{07A1DEEF-DA32-B5E1-FE76-892335CF4320}"/>
          </ac:cxnSpMkLst>
        </pc:cxnChg>
      </pc:sldChg>
      <pc:sldChg chg="modSp mod modShow">
        <pc:chgData name="Pierre Bourdial" userId="19a58df4-e329-4d71-8686-dd0cf6205507" providerId="ADAL" clId="{1B11BCE4-321E-4891-8157-E7168B1DBA8F}" dt="2023-12-05T11:22:05.886" v="1275" actId="729"/>
        <pc:sldMkLst>
          <pc:docMk/>
          <pc:sldMk cId="3497259871" sldId="2147478273"/>
        </pc:sldMkLst>
        <pc:spChg chg="mod">
          <ac:chgData name="Pierre Bourdial" userId="19a58df4-e329-4d71-8686-dd0cf6205507" providerId="ADAL" clId="{1B11BCE4-321E-4891-8157-E7168B1DBA8F}" dt="2023-12-05T10:27:56.042" v="311" actId="790"/>
          <ac:spMkLst>
            <pc:docMk/>
            <pc:sldMk cId="3497259871" sldId="2147478273"/>
            <ac:spMk id="12" creationId="{05C15147-70DA-4685-76CD-780D15B1470A}"/>
          </ac:spMkLst>
        </pc:spChg>
        <pc:spChg chg="mod">
          <ac:chgData name="Pierre Bourdial" userId="19a58df4-e329-4d71-8686-dd0cf6205507" providerId="ADAL" clId="{1B11BCE4-321E-4891-8157-E7168B1DBA8F}" dt="2023-12-05T10:27:56.043" v="312" actId="790"/>
          <ac:spMkLst>
            <pc:docMk/>
            <pc:sldMk cId="3497259871" sldId="2147478273"/>
            <ac:spMk id="16" creationId="{5E7079E9-7098-6C3B-B2EF-B18C0981FB37}"/>
          </ac:spMkLst>
        </pc:spChg>
        <pc:spChg chg="mod">
          <ac:chgData name="Pierre Bourdial" userId="19a58df4-e329-4d71-8686-dd0cf6205507" providerId="ADAL" clId="{1B11BCE4-321E-4891-8157-E7168B1DBA8F}" dt="2023-12-05T10:27:56.044" v="313" actId="790"/>
          <ac:spMkLst>
            <pc:docMk/>
            <pc:sldMk cId="3497259871" sldId="2147478273"/>
            <ac:spMk id="29" creationId="{83301EBB-4B9E-3627-ACFC-23197846D991}"/>
          </ac:spMkLst>
        </pc:spChg>
        <pc:spChg chg="mod">
          <ac:chgData name="Pierre Bourdial" userId="19a58df4-e329-4d71-8686-dd0cf6205507" providerId="ADAL" clId="{1B11BCE4-321E-4891-8157-E7168B1DBA8F}" dt="2023-12-05T10:27:56.045" v="314" actId="790"/>
          <ac:spMkLst>
            <pc:docMk/>
            <pc:sldMk cId="3497259871" sldId="2147478273"/>
            <ac:spMk id="38" creationId="{74415E7C-A416-DDB9-9917-4C4313E12D4E}"/>
          </ac:spMkLst>
        </pc:spChg>
        <pc:spChg chg="mod">
          <ac:chgData name="Pierre Bourdial" userId="19a58df4-e329-4d71-8686-dd0cf6205507" providerId="ADAL" clId="{1B11BCE4-321E-4891-8157-E7168B1DBA8F}" dt="2023-12-05T10:27:56.046" v="315" actId="790"/>
          <ac:spMkLst>
            <pc:docMk/>
            <pc:sldMk cId="3497259871" sldId="2147478273"/>
            <ac:spMk id="39" creationId="{F3509DC6-1B47-4D5D-9FE2-AFED9888A900}"/>
          </ac:spMkLst>
        </pc:spChg>
        <pc:spChg chg="mod">
          <ac:chgData name="Pierre Bourdial" userId="19a58df4-e329-4d71-8686-dd0cf6205507" providerId="ADAL" clId="{1B11BCE4-321E-4891-8157-E7168B1DBA8F}" dt="2023-12-05T10:27:56.048" v="316" actId="790"/>
          <ac:spMkLst>
            <pc:docMk/>
            <pc:sldMk cId="3497259871" sldId="2147478273"/>
            <ac:spMk id="40" creationId="{5DEE2079-54CB-F68F-7F57-799F07AAD68F}"/>
          </ac:spMkLst>
        </pc:spChg>
        <pc:spChg chg="mod">
          <ac:chgData name="Pierre Bourdial" userId="19a58df4-e329-4d71-8686-dd0cf6205507" providerId="ADAL" clId="{1B11BCE4-321E-4891-8157-E7168B1DBA8F}" dt="2023-12-05T10:27:56.049" v="317" actId="790"/>
          <ac:spMkLst>
            <pc:docMk/>
            <pc:sldMk cId="3497259871" sldId="2147478273"/>
            <ac:spMk id="41" creationId="{65715DBD-0089-3F52-A4F0-E76B6B5031BE}"/>
          </ac:spMkLst>
        </pc:spChg>
        <pc:spChg chg="mod">
          <ac:chgData name="Pierre Bourdial" userId="19a58df4-e329-4d71-8686-dd0cf6205507" providerId="ADAL" clId="{1B11BCE4-321E-4891-8157-E7168B1DBA8F}" dt="2023-12-05T10:27:56.050" v="318" actId="790"/>
          <ac:spMkLst>
            <pc:docMk/>
            <pc:sldMk cId="3497259871" sldId="2147478273"/>
            <ac:spMk id="43" creationId="{97BD2C81-2B7D-0642-42E3-80AD1525D464}"/>
          </ac:spMkLst>
        </pc:spChg>
        <pc:spChg chg="mod">
          <ac:chgData name="Pierre Bourdial" userId="19a58df4-e329-4d71-8686-dd0cf6205507" providerId="ADAL" clId="{1B11BCE4-321E-4891-8157-E7168B1DBA8F}" dt="2023-12-05T10:27:56.051" v="319" actId="790"/>
          <ac:spMkLst>
            <pc:docMk/>
            <pc:sldMk cId="3497259871" sldId="2147478273"/>
            <ac:spMk id="44" creationId="{C3D22973-FFF4-2E8F-36DE-6BF05669A0A1}"/>
          </ac:spMkLst>
        </pc:spChg>
        <pc:spChg chg="mod">
          <ac:chgData name="Pierre Bourdial" userId="19a58df4-e329-4d71-8686-dd0cf6205507" providerId="ADAL" clId="{1B11BCE4-321E-4891-8157-E7168B1DBA8F}" dt="2023-12-05T10:27:56.051" v="320" actId="790"/>
          <ac:spMkLst>
            <pc:docMk/>
            <pc:sldMk cId="3497259871" sldId="2147478273"/>
            <ac:spMk id="45" creationId="{A886F30F-8041-D9F9-286F-D6F902E742EC}"/>
          </ac:spMkLst>
        </pc:spChg>
        <pc:spChg chg="mod">
          <ac:chgData name="Pierre Bourdial" userId="19a58df4-e329-4d71-8686-dd0cf6205507" providerId="ADAL" clId="{1B11BCE4-321E-4891-8157-E7168B1DBA8F}" dt="2023-12-05T10:27:56.052" v="321" actId="790"/>
          <ac:spMkLst>
            <pc:docMk/>
            <pc:sldMk cId="3497259871" sldId="2147478273"/>
            <ac:spMk id="46" creationId="{EA4768C5-C66B-B0A9-980D-66EA2FB4FE28}"/>
          </ac:spMkLst>
        </pc:spChg>
        <pc:spChg chg="mod">
          <ac:chgData name="Pierre Bourdial" userId="19a58df4-e329-4d71-8686-dd0cf6205507" providerId="ADAL" clId="{1B11BCE4-321E-4891-8157-E7168B1DBA8F}" dt="2023-12-05T10:27:56.053" v="322" actId="790"/>
          <ac:spMkLst>
            <pc:docMk/>
            <pc:sldMk cId="3497259871" sldId="2147478273"/>
            <ac:spMk id="50" creationId="{B88999FF-70FC-4318-2318-C0EB29DD93E5}"/>
          </ac:spMkLst>
        </pc:spChg>
        <pc:spChg chg="mod">
          <ac:chgData name="Pierre Bourdial" userId="19a58df4-e329-4d71-8686-dd0cf6205507" providerId="ADAL" clId="{1B11BCE4-321E-4891-8157-E7168B1DBA8F}" dt="2023-12-05T10:27:56.054" v="323" actId="790"/>
          <ac:spMkLst>
            <pc:docMk/>
            <pc:sldMk cId="3497259871" sldId="2147478273"/>
            <ac:spMk id="51" creationId="{2DA52914-5FBE-3BD6-B8B2-310E50D9E1BA}"/>
          </ac:spMkLst>
        </pc:spChg>
        <pc:spChg chg="mod">
          <ac:chgData name="Pierre Bourdial" userId="19a58df4-e329-4d71-8686-dd0cf6205507" providerId="ADAL" clId="{1B11BCE4-321E-4891-8157-E7168B1DBA8F}" dt="2023-12-05T10:27:56.054" v="324" actId="790"/>
          <ac:spMkLst>
            <pc:docMk/>
            <pc:sldMk cId="3497259871" sldId="2147478273"/>
            <ac:spMk id="55" creationId="{2696AE4E-F515-0ED1-F59A-92F022D77744}"/>
          </ac:spMkLst>
        </pc:spChg>
        <pc:spChg chg="mod">
          <ac:chgData name="Pierre Bourdial" userId="19a58df4-e329-4d71-8686-dd0cf6205507" providerId="ADAL" clId="{1B11BCE4-321E-4891-8157-E7168B1DBA8F}" dt="2023-12-05T10:27:56.055" v="325" actId="790"/>
          <ac:spMkLst>
            <pc:docMk/>
            <pc:sldMk cId="3497259871" sldId="2147478273"/>
            <ac:spMk id="62" creationId="{6BC940CB-2822-7E3C-C3D0-91C508028165}"/>
          </ac:spMkLst>
        </pc:spChg>
        <pc:spChg chg="mod">
          <ac:chgData name="Pierre Bourdial" userId="19a58df4-e329-4d71-8686-dd0cf6205507" providerId="ADAL" clId="{1B11BCE4-321E-4891-8157-E7168B1DBA8F}" dt="2023-12-05T10:27:56.060" v="331" actId="790"/>
          <ac:spMkLst>
            <pc:docMk/>
            <pc:sldMk cId="3497259871" sldId="2147478273"/>
            <ac:spMk id="68" creationId="{47F9B30D-CCC0-47CF-A562-673B3FEC4CE1}"/>
          </ac:spMkLst>
        </pc:spChg>
        <pc:spChg chg="mod">
          <ac:chgData name="Pierre Bourdial" userId="19a58df4-e329-4d71-8686-dd0cf6205507" providerId="ADAL" clId="{1B11BCE4-321E-4891-8157-E7168B1DBA8F}" dt="2023-12-05T10:27:56.061" v="332" actId="790"/>
          <ac:spMkLst>
            <pc:docMk/>
            <pc:sldMk cId="3497259871" sldId="2147478273"/>
            <ac:spMk id="70" creationId="{F1E9438C-AFB8-A558-8E77-A56002919767}"/>
          </ac:spMkLst>
        </pc:spChg>
        <pc:spChg chg="mod">
          <ac:chgData name="Pierre Bourdial" userId="19a58df4-e329-4d71-8686-dd0cf6205507" providerId="ADAL" clId="{1B11BCE4-321E-4891-8157-E7168B1DBA8F}" dt="2023-12-05T10:27:56.056" v="326" actId="790"/>
          <ac:spMkLst>
            <pc:docMk/>
            <pc:sldMk cId="3497259871" sldId="2147478273"/>
            <ac:spMk id="71" creationId="{C3A968A8-C0A1-3FBD-DCD7-798613426FCD}"/>
          </ac:spMkLst>
        </pc:spChg>
        <pc:spChg chg="mod">
          <ac:chgData name="Pierre Bourdial" userId="19a58df4-e329-4d71-8686-dd0cf6205507" providerId="ADAL" clId="{1B11BCE4-321E-4891-8157-E7168B1DBA8F}" dt="2023-12-05T10:27:56.056" v="327" actId="790"/>
          <ac:spMkLst>
            <pc:docMk/>
            <pc:sldMk cId="3497259871" sldId="2147478273"/>
            <ac:spMk id="72" creationId="{13C06773-23B7-FE02-DA6D-CAF36E9C2D53}"/>
          </ac:spMkLst>
        </pc:spChg>
        <pc:spChg chg="mod">
          <ac:chgData name="Pierre Bourdial" userId="19a58df4-e329-4d71-8686-dd0cf6205507" providerId="ADAL" clId="{1B11BCE4-321E-4891-8157-E7168B1DBA8F}" dt="2023-12-05T10:27:56.057" v="328" actId="790"/>
          <ac:spMkLst>
            <pc:docMk/>
            <pc:sldMk cId="3497259871" sldId="2147478273"/>
            <ac:spMk id="73" creationId="{C5E91C90-4C1F-ADD4-32DA-8C90AB3DF370}"/>
          </ac:spMkLst>
        </pc:spChg>
        <pc:spChg chg="mod">
          <ac:chgData name="Pierre Bourdial" userId="19a58df4-e329-4d71-8686-dd0cf6205507" providerId="ADAL" clId="{1B11BCE4-321E-4891-8157-E7168B1DBA8F}" dt="2023-12-05T10:27:56.058" v="329" actId="790"/>
          <ac:spMkLst>
            <pc:docMk/>
            <pc:sldMk cId="3497259871" sldId="2147478273"/>
            <ac:spMk id="74" creationId="{752AE716-399A-17AE-3C2C-828CBB5B1693}"/>
          </ac:spMkLst>
        </pc:spChg>
        <pc:spChg chg="mod">
          <ac:chgData name="Pierre Bourdial" userId="19a58df4-e329-4d71-8686-dd0cf6205507" providerId="ADAL" clId="{1B11BCE4-321E-4891-8157-E7168B1DBA8F}" dt="2023-12-05T10:27:56.059" v="330" actId="790"/>
          <ac:spMkLst>
            <pc:docMk/>
            <pc:sldMk cId="3497259871" sldId="2147478273"/>
            <ac:spMk id="75" creationId="{9D4DCA3B-FD63-3DD6-D69B-19D01CBB3D4F}"/>
          </ac:spMkLst>
        </pc:spChg>
        <pc:spChg chg="mod">
          <ac:chgData name="Pierre Bourdial" userId="19a58df4-e329-4d71-8686-dd0cf6205507" providerId="ADAL" clId="{1B11BCE4-321E-4891-8157-E7168B1DBA8F}" dt="2023-12-05T10:27:56.063" v="333" actId="790"/>
          <ac:spMkLst>
            <pc:docMk/>
            <pc:sldMk cId="3497259871" sldId="2147478273"/>
            <ac:spMk id="78" creationId="{90FF642F-0FAF-CBB6-9495-42F2D2BD4F12}"/>
          </ac:spMkLst>
        </pc:spChg>
        <pc:spChg chg="mod">
          <ac:chgData name="Pierre Bourdial" userId="19a58df4-e329-4d71-8686-dd0cf6205507" providerId="ADAL" clId="{1B11BCE4-321E-4891-8157-E7168B1DBA8F}" dt="2023-12-05T10:27:56.040" v="310" actId="790"/>
          <ac:spMkLst>
            <pc:docMk/>
            <pc:sldMk cId="3497259871" sldId="2147478273"/>
            <ac:spMk id="83" creationId="{9C10B6EB-83AB-7B5D-F50B-6FD3569C45F0}"/>
          </ac:spMkLst>
        </pc:spChg>
      </pc:sldChg>
      <pc:sldChg chg="modSp mod modShow">
        <pc:chgData name="Pierre Bourdial" userId="19a58df4-e329-4d71-8686-dd0cf6205507" providerId="ADAL" clId="{1B11BCE4-321E-4891-8157-E7168B1DBA8F}" dt="2023-12-05T11:22:01.012" v="1274" actId="729"/>
        <pc:sldMkLst>
          <pc:docMk/>
          <pc:sldMk cId="1637316048" sldId="2147478274"/>
        </pc:sldMkLst>
        <pc:spChg chg="mod">
          <ac:chgData name="Pierre Bourdial" userId="19a58df4-e329-4d71-8686-dd0cf6205507" providerId="ADAL" clId="{1B11BCE4-321E-4891-8157-E7168B1DBA8F}" dt="2023-12-05T10:27:56.199" v="437" actId="790"/>
          <ac:spMkLst>
            <pc:docMk/>
            <pc:sldMk cId="1637316048" sldId="2147478274"/>
            <ac:spMk id="4" creationId="{2C80A5A7-11E9-5BF9-548D-7F95C3FF841C}"/>
          </ac:spMkLst>
        </pc:spChg>
        <pc:spChg chg="mod">
          <ac:chgData name="Pierre Bourdial" userId="19a58df4-e329-4d71-8686-dd0cf6205507" providerId="ADAL" clId="{1B11BCE4-321E-4891-8157-E7168B1DBA8F}" dt="2023-12-05T10:27:56.067" v="335" actId="790"/>
          <ac:spMkLst>
            <pc:docMk/>
            <pc:sldMk cId="1637316048" sldId="2147478274"/>
            <ac:spMk id="5" creationId="{815DA894-3B9C-20FA-2719-364829B5664F}"/>
          </ac:spMkLst>
        </pc:spChg>
        <pc:spChg chg="mod">
          <ac:chgData name="Pierre Bourdial" userId="19a58df4-e329-4d71-8686-dd0cf6205507" providerId="ADAL" clId="{1B11BCE4-321E-4891-8157-E7168B1DBA8F}" dt="2023-12-05T10:27:56.075" v="345" actId="790"/>
          <ac:spMkLst>
            <pc:docMk/>
            <pc:sldMk cId="1637316048" sldId="2147478274"/>
            <ac:spMk id="7" creationId="{C60BA45E-6EB5-0366-4F97-6EC47D3F6587}"/>
          </ac:spMkLst>
        </pc:spChg>
        <pc:spChg chg="mod">
          <ac:chgData name="Pierre Bourdial" userId="19a58df4-e329-4d71-8686-dd0cf6205507" providerId="ADAL" clId="{1B11BCE4-321E-4891-8157-E7168B1DBA8F}" dt="2023-12-05T10:27:56.201" v="438" actId="790"/>
          <ac:spMkLst>
            <pc:docMk/>
            <pc:sldMk cId="1637316048" sldId="2147478274"/>
            <ac:spMk id="8" creationId="{D9086817-8122-A4AD-25B3-FCD4BD124530}"/>
          </ac:spMkLst>
        </pc:spChg>
        <pc:spChg chg="mod">
          <ac:chgData name="Pierre Bourdial" userId="19a58df4-e329-4d71-8686-dd0cf6205507" providerId="ADAL" clId="{1B11BCE4-321E-4891-8157-E7168B1DBA8F}" dt="2023-12-05T10:27:56.066" v="334" actId="790"/>
          <ac:spMkLst>
            <pc:docMk/>
            <pc:sldMk cId="1637316048" sldId="2147478274"/>
            <ac:spMk id="14" creationId="{BE1F4AA5-C29E-5356-A801-544FBCE59E01}"/>
          </ac:spMkLst>
        </pc:spChg>
        <pc:spChg chg="mod">
          <ac:chgData name="Pierre Bourdial" userId="19a58df4-e329-4d71-8686-dd0cf6205507" providerId="ADAL" clId="{1B11BCE4-321E-4891-8157-E7168B1DBA8F}" dt="2023-12-05T10:27:56.074" v="344" actId="790"/>
          <ac:spMkLst>
            <pc:docMk/>
            <pc:sldMk cId="1637316048" sldId="2147478274"/>
            <ac:spMk id="16" creationId="{5E7079E9-7098-6C3B-B2EF-B18C0981FB37}"/>
          </ac:spMkLst>
        </pc:spChg>
        <pc:spChg chg="mod">
          <ac:chgData name="Pierre Bourdial" userId="19a58df4-e329-4d71-8686-dd0cf6205507" providerId="ADAL" clId="{1B11BCE4-321E-4891-8157-E7168B1DBA8F}" dt="2023-12-05T10:27:56.076" v="346" actId="790"/>
          <ac:spMkLst>
            <pc:docMk/>
            <pc:sldMk cId="1637316048" sldId="2147478274"/>
            <ac:spMk id="20" creationId="{11E1B9FB-ABE3-0C3E-63B4-7E194575C060}"/>
          </ac:spMkLst>
        </pc:spChg>
        <pc:spChg chg="mod">
          <ac:chgData name="Pierre Bourdial" userId="19a58df4-e329-4d71-8686-dd0cf6205507" providerId="ADAL" clId="{1B11BCE4-321E-4891-8157-E7168B1DBA8F}" dt="2023-12-05T10:27:56.078" v="347" actId="790"/>
          <ac:spMkLst>
            <pc:docMk/>
            <pc:sldMk cId="1637316048" sldId="2147478274"/>
            <ac:spMk id="24" creationId="{43996783-76E0-7DD3-E4D7-28A0F0DEF295}"/>
          </ac:spMkLst>
        </pc:spChg>
        <pc:spChg chg="mod">
          <ac:chgData name="Pierre Bourdial" userId="19a58df4-e329-4d71-8686-dd0cf6205507" providerId="ADAL" clId="{1B11BCE4-321E-4891-8157-E7168B1DBA8F}" dt="2023-12-05T10:27:56.079" v="348" actId="790"/>
          <ac:spMkLst>
            <pc:docMk/>
            <pc:sldMk cId="1637316048" sldId="2147478274"/>
            <ac:spMk id="25" creationId="{BB2CFCB4-D675-AEF6-A80F-F6D012F66A9A}"/>
          </ac:spMkLst>
        </pc:spChg>
        <pc:spChg chg="mod">
          <ac:chgData name="Pierre Bourdial" userId="19a58df4-e329-4d71-8686-dd0cf6205507" providerId="ADAL" clId="{1B11BCE4-321E-4891-8157-E7168B1DBA8F}" dt="2023-12-05T10:27:56.082" v="349" actId="790"/>
          <ac:spMkLst>
            <pc:docMk/>
            <pc:sldMk cId="1637316048" sldId="2147478274"/>
            <ac:spMk id="37" creationId="{F7AD228F-24F9-6559-C850-03CA5EB11601}"/>
          </ac:spMkLst>
        </pc:spChg>
        <pc:spChg chg="mod">
          <ac:chgData name="Pierre Bourdial" userId="19a58df4-e329-4d71-8686-dd0cf6205507" providerId="ADAL" clId="{1B11BCE4-321E-4891-8157-E7168B1DBA8F}" dt="2023-12-05T10:27:56.083" v="350" actId="790"/>
          <ac:spMkLst>
            <pc:docMk/>
            <pc:sldMk cId="1637316048" sldId="2147478274"/>
            <ac:spMk id="38" creationId="{8741C645-E6F7-CA1E-845D-73FAA93926E9}"/>
          </ac:spMkLst>
        </pc:spChg>
        <pc:spChg chg="mod">
          <ac:chgData name="Pierre Bourdial" userId="19a58df4-e329-4d71-8686-dd0cf6205507" providerId="ADAL" clId="{1B11BCE4-321E-4891-8157-E7168B1DBA8F}" dt="2023-12-05T10:27:56.084" v="351" actId="790"/>
          <ac:spMkLst>
            <pc:docMk/>
            <pc:sldMk cId="1637316048" sldId="2147478274"/>
            <ac:spMk id="39" creationId="{7BCBF3DF-0882-104E-2B2D-A22482EF460D}"/>
          </ac:spMkLst>
        </pc:spChg>
        <pc:spChg chg="mod">
          <ac:chgData name="Pierre Bourdial" userId="19a58df4-e329-4d71-8686-dd0cf6205507" providerId="ADAL" clId="{1B11BCE4-321E-4891-8157-E7168B1DBA8F}" dt="2023-12-05T10:27:56.085" v="352" actId="790"/>
          <ac:spMkLst>
            <pc:docMk/>
            <pc:sldMk cId="1637316048" sldId="2147478274"/>
            <ac:spMk id="40" creationId="{7D3D85CC-9EDD-C21D-4858-AC8A68C1B0F2}"/>
          </ac:spMkLst>
        </pc:spChg>
        <pc:spChg chg="mod">
          <ac:chgData name="Pierre Bourdial" userId="19a58df4-e329-4d71-8686-dd0cf6205507" providerId="ADAL" clId="{1B11BCE4-321E-4891-8157-E7168B1DBA8F}" dt="2023-12-05T10:27:56.086" v="353" actId="790"/>
          <ac:spMkLst>
            <pc:docMk/>
            <pc:sldMk cId="1637316048" sldId="2147478274"/>
            <ac:spMk id="41" creationId="{AC4939FC-2D1E-3417-F3D6-D0D3DC855947}"/>
          </ac:spMkLst>
        </pc:spChg>
        <pc:spChg chg="mod">
          <ac:chgData name="Pierre Bourdial" userId="19a58df4-e329-4d71-8686-dd0cf6205507" providerId="ADAL" clId="{1B11BCE4-321E-4891-8157-E7168B1DBA8F}" dt="2023-12-05T10:27:56.087" v="354" actId="790"/>
          <ac:spMkLst>
            <pc:docMk/>
            <pc:sldMk cId="1637316048" sldId="2147478274"/>
            <ac:spMk id="42" creationId="{08A288C3-E635-EB6F-1D21-803A4179325E}"/>
          </ac:spMkLst>
        </pc:spChg>
        <pc:spChg chg="mod">
          <ac:chgData name="Pierre Bourdial" userId="19a58df4-e329-4d71-8686-dd0cf6205507" providerId="ADAL" clId="{1B11BCE4-321E-4891-8157-E7168B1DBA8F}" dt="2023-12-05T10:27:56.087" v="355" actId="790"/>
          <ac:spMkLst>
            <pc:docMk/>
            <pc:sldMk cId="1637316048" sldId="2147478274"/>
            <ac:spMk id="43" creationId="{FF09F86B-90A7-CE7C-732E-42F23C924E7A}"/>
          </ac:spMkLst>
        </pc:spChg>
        <pc:spChg chg="mod">
          <ac:chgData name="Pierre Bourdial" userId="19a58df4-e329-4d71-8686-dd0cf6205507" providerId="ADAL" clId="{1B11BCE4-321E-4891-8157-E7168B1DBA8F}" dt="2023-12-05T10:27:56.088" v="356" actId="790"/>
          <ac:spMkLst>
            <pc:docMk/>
            <pc:sldMk cId="1637316048" sldId="2147478274"/>
            <ac:spMk id="44" creationId="{72BAA120-E39C-4929-F982-D27C010B5334}"/>
          </ac:spMkLst>
        </pc:spChg>
        <pc:spChg chg="mod">
          <ac:chgData name="Pierre Bourdial" userId="19a58df4-e329-4d71-8686-dd0cf6205507" providerId="ADAL" clId="{1B11BCE4-321E-4891-8157-E7168B1DBA8F}" dt="2023-12-05T10:27:56.089" v="357" actId="790"/>
          <ac:spMkLst>
            <pc:docMk/>
            <pc:sldMk cId="1637316048" sldId="2147478274"/>
            <ac:spMk id="46" creationId="{791265EA-43D7-8ECA-EA5D-B4563FBD9C14}"/>
          </ac:spMkLst>
        </pc:spChg>
        <pc:spChg chg="mod">
          <ac:chgData name="Pierre Bourdial" userId="19a58df4-e329-4d71-8686-dd0cf6205507" providerId="ADAL" clId="{1B11BCE4-321E-4891-8157-E7168B1DBA8F}" dt="2023-12-05T10:27:56.090" v="358" actId="790"/>
          <ac:spMkLst>
            <pc:docMk/>
            <pc:sldMk cId="1637316048" sldId="2147478274"/>
            <ac:spMk id="48" creationId="{7C5D64A9-1C89-4523-BE58-EC2FA639876D}"/>
          </ac:spMkLst>
        </pc:spChg>
        <pc:spChg chg="mod">
          <ac:chgData name="Pierre Bourdial" userId="19a58df4-e329-4d71-8686-dd0cf6205507" providerId="ADAL" clId="{1B11BCE4-321E-4891-8157-E7168B1DBA8F}" dt="2023-12-05T10:27:56.091" v="359" actId="790"/>
          <ac:spMkLst>
            <pc:docMk/>
            <pc:sldMk cId="1637316048" sldId="2147478274"/>
            <ac:spMk id="50" creationId="{99055D3C-0F2A-A835-F01F-CF8EB10F686F}"/>
          </ac:spMkLst>
        </pc:spChg>
        <pc:spChg chg="mod">
          <ac:chgData name="Pierre Bourdial" userId="19a58df4-e329-4d71-8686-dd0cf6205507" providerId="ADAL" clId="{1B11BCE4-321E-4891-8157-E7168B1DBA8F}" dt="2023-12-05T10:27:56.092" v="360" actId="790"/>
          <ac:spMkLst>
            <pc:docMk/>
            <pc:sldMk cId="1637316048" sldId="2147478274"/>
            <ac:spMk id="51" creationId="{A060CE9A-65BA-32FB-EEDA-73E9C1C741BB}"/>
          </ac:spMkLst>
        </pc:spChg>
        <pc:spChg chg="mod">
          <ac:chgData name="Pierre Bourdial" userId="19a58df4-e329-4d71-8686-dd0cf6205507" providerId="ADAL" clId="{1B11BCE4-321E-4891-8157-E7168B1DBA8F}" dt="2023-12-05T10:27:56.092" v="361" actId="790"/>
          <ac:spMkLst>
            <pc:docMk/>
            <pc:sldMk cId="1637316048" sldId="2147478274"/>
            <ac:spMk id="52" creationId="{5CE6CAF8-0671-6681-3909-024ED44B5636}"/>
          </ac:spMkLst>
        </pc:spChg>
        <pc:spChg chg="mod">
          <ac:chgData name="Pierre Bourdial" userId="19a58df4-e329-4d71-8686-dd0cf6205507" providerId="ADAL" clId="{1B11BCE4-321E-4891-8157-E7168B1DBA8F}" dt="2023-12-05T10:27:56.094" v="362" actId="790"/>
          <ac:spMkLst>
            <pc:docMk/>
            <pc:sldMk cId="1637316048" sldId="2147478274"/>
            <ac:spMk id="54" creationId="{45869B2E-FA88-9EF2-21A9-68E89DB43FE8}"/>
          </ac:spMkLst>
        </pc:spChg>
        <pc:spChg chg="mod">
          <ac:chgData name="Pierre Bourdial" userId="19a58df4-e329-4d71-8686-dd0cf6205507" providerId="ADAL" clId="{1B11BCE4-321E-4891-8157-E7168B1DBA8F}" dt="2023-12-05T10:27:56.095" v="363" actId="790"/>
          <ac:spMkLst>
            <pc:docMk/>
            <pc:sldMk cId="1637316048" sldId="2147478274"/>
            <ac:spMk id="76" creationId="{9CA7BCA2-42D2-A5B7-99F3-09239E512498}"/>
          </ac:spMkLst>
        </pc:spChg>
        <pc:spChg chg="mod">
          <ac:chgData name="Pierre Bourdial" userId="19a58df4-e329-4d71-8686-dd0cf6205507" providerId="ADAL" clId="{1B11BCE4-321E-4891-8157-E7168B1DBA8F}" dt="2023-12-05T10:27:56.098" v="364"/>
          <ac:spMkLst>
            <pc:docMk/>
            <pc:sldMk cId="1637316048" sldId="2147478274"/>
            <ac:spMk id="79" creationId="{368386D3-8E4A-C26F-0256-C6198BF2B251}"/>
          </ac:spMkLst>
        </pc:spChg>
        <pc:spChg chg="mod">
          <ac:chgData name="Pierre Bourdial" userId="19a58df4-e329-4d71-8686-dd0cf6205507" providerId="ADAL" clId="{1B11BCE4-321E-4891-8157-E7168B1DBA8F}" dt="2023-12-05T10:27:56.101" v="365" actId="790"/>
          <ac:spMkLst>
            <pc:docMk/>
            <pc:sldMk cId="1637316048" sldId="2147478274"/>
            <ac:spMk id="80" creationId="{0C9D2534-6EF8-6AD6-AEE9-A2B9EF5E9CEB}"/>
          </ac:spMkLst>
        </pc:spChg>
        <pc:spChg chg="mod">
          <ac:chgData name="Pierre Bourdial" userId="19a58df4-e329-4d71-8686-dd0cf6205507" providerId="ADAL" clId="{1B11BCE4-321E-4891-8157-E7168B1DBA8F}" dt="2023-12-05T10:27:56.102" v="366" actId="790"/>
          <ac:spMkLst>
            <pc:docMk/>
            <pc:sldMk cId="1637316048" sldId="2147478274"/>
            <ac:spMk id="81" creationId="{B7062DE2-9EA3-0F0F-FC4D-314A9F9423BD}"/>
          </ac:spMkLst>
        </pc:spChg>
        <pc:spChg chg="mod">
          <ac:chgData name="Pierre Bourdial" userId="19a58df4-e329-4d71-8686-dd0cf6205507" providerId="ADAL" clId="{1B11BCE4-321E-4891-8157-E7168B1DBA8F}" dt="2023-12-05T10:27:56.103" v="367" actId="790"/>
          <ac:spMkLst>
            <pc:docMk/>
            <pc:sldMk cId="1637316048" sldId="2147478274"/>
            <ac:spMk id="82" creationId="{C011E973-C0C2-0A08-C73D-BF7ABD6CCAAD}"/>
          </ac:spMkLst>
        </pc:spChg>
        <pc:spChg chg="mod">
          <ac:chgData name="Pierre Bourdial" userId="19a58df4-e329-4d71-8686-dd0cf6205507" providerId="ADAL" clId="{1B11BCE4-321E-4891-8157-E7168B1DBA8F}" dt="2023-12-05T10:27:56.104" v="368" actId="790"/>
          <ac:spMkLst>
            <pc:docMk/>
            <pc:sldMk cId="1637316048" sldId="2147478274"/>
            <ac:spMk id="83" creationId="{A2E2A51D-7F05-BDE7-11FD-1CE1FA120233}"/>
          </ac:spMkLst>
        </pc:spChg>
        <pc:spChg chg="mod">
          <ac:chgData name="Pierre Bourdial" userId="19a58df4-e329-4d71-8686-dd0cf6205507" providerId="ADAL" clId="{1B11BCE4-321E-4891-8157-E7168B1DBA8F}" dt="2023-12-05T10:27:56.105" v="369" actId="790"/>
          <ac:spMkLst>
            <pc:docMk/>
            <pc:sldMk cId="1637316048" sldId="2147478274"/>
            <ac:spMk id="90" creationId="{AA3FAEB0-B7D0-33A3-A283-CFF35F5594F2}"/>
          </ac:spMkLst>
        </pc:spChg>
        <pc:spChg chg="mod">
          <ac:chgData name="Pierre Bourdial" userId="19a58df4-e329-4d71-8686-dd0cf6205507" providerId="ADAL" clId="{1B11BCE4-321E-4891-8157-E7168B1DBA8F}" dt="2023-12-05T10:27:56.106" v="370" actId="790"/>
          <ac:spMkLst>
            <pc:docMk/>
            <pc:sldMk cId="1637316048" sldId="2147478274"/>
            <ac:spMk id="91" creationId="{B0C6577D-C126-84C1-B14C-83D29070D4B4}"/>
          </ac:spMkLst>
        </pc:spChg>
        <pc:spChg chg="mod">
          <ac:chgData name="Pierre Bourdial" userId="19a58df4-e329-4d71-8686-dd0cf6205507" providerId="ADAL" clId="{1B11BCE4-321E-4891-8157-E7168B1DBA8F}" dt="2023-12-05T10:27:56.108" v="371"/>
          <ac:spMkLst>
            <pc:docMk/>
            <pc:sldMk cId="1637316048" sldId="2147478274"/>
            <ac:spMk id="92" creationId="{52924407-B5A7-0AD9-1726-849825282294}"/>
          </ac:spMkLst>
        </pc:spChg>
        <pc:spChg chg="mod">
          <ac:chgData name="Pierre Bourdial" userId="19a58df4-e329-4d71-8686-dd0cf6205507" providerId="ADAL" clId="{1B11BCE4-321E-4891-8157-E7168B1DBA8F}" dt="2023-12-05T10:27:56.119" v="377"/>
          <ac:spMkLst>
            <pc:docMk/>
            <pc:sldMk cId="1637316048" sldId="2147478274"/>
            <ac:spMk id="96" creationId="{FEC97CBE-FB32-055F-C07A-A016F7D60BB8}"/>
          </ac:spMkLst>
        </pc:spChg>
        <pc:spChg chg="mod">
          <ac:chgData name="Pierre Bourdial" userId="19a58df4-e329-4d71-8686-dd0cf6205507" providerId="ADAL" clId="{1B11BCE4-321E-4891-8157-E7168B1DBA8F}" dt="2023-12-05T10:27:56.110" v="372" actId="790"/>
          <ac:spMkLst>
            <pc:docMk/>
            <pc:sldMk cId="1637316048" sldId="2147478274"/>
            <ac:spMk id="99" creationId="{90A9E90F-E0F3-A0F4-AC3C-B860ACA4685F}"/>
          </ac:spMkLst>
        </pc:spChg>
        <pc:spChg chg="mod">
          <ac:chgData name="Pierre Bourdial" userId="19a58df4-e329-4d71-8686-dd0cf6205507" providerId="ADAL" clId="{1B11BCE4-321E-4891-8157-E7168B1DBA8F}" dt="2023-12-05T10:27:56.125" v="379"/>
          <ac:spMkLst>
            <pc:docMk/>
            <pc:sldMk cId="1637316048" sldId="2147478274"/>
            <ac:spMk id="103" creationId="{C6C97337-806D-D1F7-23DF-EE02CCD9788B}"/>
          </ac:spMkLst>
        </pc:spChg>
        <pc:spChg chg="mod">
          <ac:chgData name="Pierre Bourdial" userId="19a58df4-e329-4d71-8686-dd0cf6205507" providerId="ADAL" clId="{1B11BCE4-321E-4891-8157-E7168B1DBA8F}" dt="2023-12-05T10:27:56.112" v="373"/>
          <ac:spMkLst>
            <pc:docMk/>
            <pc:sldMk cId="1637316048" sldId="2147478274"/>
            <ac:spMk id="104" creationId="{EFA785F9-5081-9781-38E3-13F35684FFCD}"/>
          </ac:spMkLst>
        </pc:spChg>
        <pc:spChg chg="mod">
          <ac:chgData name="Pierre Bourdial" userId="19a58df4-e329-4d71-8686-dd0cf6205507" providerId="ADAL" clId="{1B11BCE4-321E-4891-8157-E7168B1DBA8F}" dt="2023-12-05T10:27:56.113" v="374"/>
          <ac:spMkLst>
            <pc:docMk/>
            <pc:sldMk cId="1637316048" sldId="2147478274"/>
            <ac:spMk id="105" creationId="{AE8B2649-ED86-6A38-5F89-CA40C4EAB37C}"/>
          </ac:spMkLst>
        </pc:spChg>
        <pc:spChg chg="mod">
          <ac:chgData name="Pierre Bourdial" userId="19a58df4-e329-4d71-8686-dd0cf6205507" providerId="ADAL" clId="{1B11BCE4-321E-4891-8157-E7168B1DBA8F}" dt="2023-12-05T10:27:56.117" v="376" actId="790"/>
          <ac:spMkLst>
            <pc:docMk/>
            <pc:sldMk cId="1637316048" sldId="2147478274"/>
            <ac:spMk id="106" creationId="{826D48F8-24A3-EB72-557F-4DE8F5D239A9}"/>
          </ac:spMkLst>
        </pc:spChg>
        <pc:spChg chg="mod">
          <ac:chgData name="Pierre Bourdial" userId="19a58df4-e329-4d71-8686-dd0cf6205507" providerId="ADAL" clId="{1B11BCE4-321E-4891-8157-E7168B1DBA8F}" dt="2023-12-05T10:27:56.116" v="375" actId="790"/>
          <ac:spMkLst>
            <pc:docMk/>
            <pc:sldMk cId="1637316048" sldId="2147478274"/>
            <ac:spMk id="107" creationId="{2F8EB19F-C3FD-CDD8-071D-68CEC88686C6}"/>
          </ac:spMkLst>
        </pc:spChg>
        <pc:spChg chg="mod">
          <ac:chgData name="Pierre Bourdial" userId="19a58df4-e329-4d71-8686-dd0cf6205507" providerId="ADAL" clId="{1B11BCE4-321E-4891-8157-E7168B1DBA8F}" dt="2023-12-05T10:27:56.123" v="378" actId="790"/>
          <ac:spMkLst>
            <pc:docMk/>
            <pc:sldMk cId="1637316048" sldId="2147478274"/>
            <ac:spMk id="109" creationId="{A86998F3-EB5C-B4FE-21BC-2E0EF74ABC8E}"/>
          </ac:spMkLst>
        </pc:spChg>
        <pc:spChg chg="mod">
          <ac:chgData name="Pierre Bourdial" userId="19a58df4-e329-4d71-8686-dd0cf6205507" providerId="ADAL" clId="{1B11BCE4-321E-4891-8157-E7168B1DBA8F}" dt="2023-12-05T10:27:56.133" v="382"/>
          <ac:spMkLst>
            <pc:docMk/>
            <pc:sldMk cId="1637316048" sldId="2147478274"/>
            <ac:spMk id="113" creationId="{0FB86ADD-F848-0E6E-57CE-E5B95B3901FC}"/>
          </ac:spMkLst>
        </pc:spChg>
        <pc:spChg chg="mod">
          <ac:chgData name="Pierre Bourdial" userId="19a58df4-e329-4d71-8686-dd0cf6205507" providerId="ADAL" clId="{1B11BCE4-321E-4891-8157-E7168B1DBA8F}" dt="2023-12-05T10:27:56.126" v="380"/>
          <ac:spMkLst>
            <pc:docMk/>
            <pc:sldMk cId="1637316048" sldId="2147478274"/>
            <ac:spMk id="114" creationId="{9AE750DC-6F75-6285-A898-1F1995C27C6E}"/>
          </ac:spMkLst>
        </pc:spChg>
        <pc:spChg chg="mod">
          <ac:chgData name="Pierre Bourdial" userId="19a58df4-e329-4d71-8686-dd0cf6205507" providerId="ADAL" clId="{1B11BCE4-321E-4891-8157-E7168B1DBA8F}" dt="2023-12-05T10:27:56.129" v="381" actId="790"/>
          <ac:spMkLst>
            <pc:docMk/>
            <pc:sldMk cId="1637316048" sldId="2147478274"/>
            <ac:spMk id="115" creationId="{5F4B746F-F08E-404F-60D4-1F9CE7AE7EA9}"/>
          </ac:spMkLst>
        </pc:spChg>
        <pc:spChg chg="mod">
          <ac:chgData name="Pierre Bourdial" userId="19a58df4-e329-4d71-8686-dd0cf6205507" providerId="ADAL" clId="{1B11BCE4-321E-4891-8157-E7168B1DBA8F}" dt="2023-12-05T10:27:56.136" v="383" actId="790"/>
          <ac:spMkLst>
            <pc:docMk/>
            <pc:sldMk cId="1637316048" sldId="2147478274"/>
            <ac:spMk id="117" creationId="{E3E6C232-9BC7-5757-6FC6-39B37BE987AD}"/>
          </ac:spMkLst>
        </pc:spChg>
        <pc:spChg chg="mod">
          <ac:chgData name="Pierre Bourdial" userId="19a58df4-e329-4d71-8686-dd0cf6205507" providerId="ADAL" clId="{1B11BCE4-321E-4891-8157-E7168B1DBA8F}" dt="2023-12-05T10:27:56.137" v="384" actId="790"/>
          <ac:spMkLst>
            <pc:docMk/>
            <pc:sldMk cId="1637316048" sldId="2147478274"/>
            <ac:spMk id="123" creationId="{BFE514D8-ADB0-141D-09C6-F85CB7BCD63F}"/>
          </ac:spMkLst>
        </pc:spChg>
        <pc:spChg chg="mod">
          <ac:chgData name="Pierre Bourdial" userId="19a58df4-e329-4d71-8686-dd0cf6205507" providerId="ADAL" clId="{1B11BCE4-321E-4891-8157-E7168B1DBA8F}" dt="2023-12-05T10:27:56.138" v="385" actId="790"/>
          <ac:spMkLst>
            <pc:docMk/>
            <pc:sldMk cId="1637316048" sldId="2147478274"/>
            <ac:spMk id="124" creationId="{C0FF3870-4E67-93C6-E375-CD01E9F9F63E}"/>
          </ac:spMkLst>
        </pc:spChg>
        <pc:spChg chg="mod">
          <ac:chgData name="Pierre Bourdial" userId="19a58df4-e329-4d71-8686-dd0cf6205507" providerId="ADAL" clId="{1B11BCE4-321E-4891-8157-E7168B1DBA8F}" dt="2023-12-05T10:27:56.139" v="386" actId="790"/>
          <ac:spMkLst>
            <pc:docMk/>
            <pc:sldMk cId="1637316048" sldId="2147478274"/>
            <ac:spMk id="128" creationId="{86D9296A-CE8A-B5E1-4CBF-736428840A07}"/>
          </ac:spMkLst>
        </pc:spChg>
        <pc:spChg chg="mod">
          <ac:chgData name="Pierre Bourdial" userId="19a58df4-e329-4d71-8686-dd0cf6205507" providerId="ADAL" clId="{1B11BCE4-321E-4891-8157-E7168B1DBA8F}" dt="2023-12-05T10:27:56.072" v="341" actId="790"/>
          <ac:spMkLst>
            <pc:docMk/>
            <pc:sldMk cId="1637316048" sldId="2147478274"/>
            <ac:spMk id="138" creationId="{2971CE45-36D8-5829-AD9D-44E9210621EC}"/>
          </ac:spMkLst>
        </pc:spChg>
        <pc:spChg chg="mod">
          <ac:chgData name="Pierre Bourdial" userId="19a58df4-e329-4d71-8686-dd0cf6205507" providerId="ADAL" clId="{1B11BCE4-321E-4891-8157-E7168B1DBA8F}" dt="2023-12-05T10:27:56.072" v="342" actId="790"/>
          <ac:spMkLst>
            <pc:docMk/>
            <pc:sldMk cId="1637316048" sldId="2147478274"/>
            <ac:spMk id="145" creationId="{EB00DAA1-A3DD-D6DC-DB4E-5BF0C03571FD}"/>
          </ac:spMkLst>
        </pc:spChg>
        <pc:spChg chg="mod">
          <ac:chgData name="Pierre Bourdial" userId="19a58df4-e329-4d71-8686-dd0cf6205507" providerId="ADAL" clId="{1B11BCE4-321E-4891-8157-E7168B1DBA8F}" dt="2023-12-05T10:27:56.073" v="343" actId="790"/>
          <ac:spMkLst>
            <pc:docMk/>
            <pc:sldMk cId="1637316048" sldId="2147478274"/>
            <ac:spMk id="146" creationId="{68A02F82-77B0-3001-AF91-009B62A51633}"/>
          </ac:spMkLst>
        </pc:spChg>
        <pc:spChg chg="mod">
          <ac:chgData name="Pierre Bourdial" userId="19a58df4-e329-4d71-8686-dd0cf6205507" providerId="ADAL" clId="{1B11BCE4-321E-4891-8157-E7168B1DBA8F}" dt="2023-12-05T10:27:56.140" v="387" actId="790"/>
          <ac:spMkLst>
            <pc:docMk/>
            <pc:sldMk cId="1637316048" sldId="2147478274"/>
            <ac:spMk id="150" creationId="{FBE92E39-1DAC-5CBE-DE5C-79B793C5ECF9}"/>
          </ac:spMkLst>
        </pc:spChg>
        <pc:spChg chg="mod">
          <ac:chgData name="Pierre Bourdial" userId="19a58df4-e329-4d71-8686-dd0cf6205507" providerId="ADAL" clId="{1B11BCE4-321E-4891-8157-E7168B1DBA8F}" dt="2023-12-05T10:27:56.140" v="388" actId="790"/>
          <ac:spMkLst>
            <pc:docMk/>
            <pc:sldMk cId="1637316048" sldId="2147478274"/>
            <ac:spMk id="151" creationId="{9D124A72-90AD-401B-C0F6-570F98A1306D}"/>
          </ac:spMkLst>
        </pc:spChg>
        <pc:spChg chg="mod">
          <ac:chgData name="Pierre Bourdial" userId="19a58df4-e329-4d71-8686-dd0cf6205507" providerId="ADAL" clId="{1B11BCE4-321E-4891-8157-E7168B1DBA8F}" dt="2023-12-05T10:27:56.140" v="389" actId="790"/>
          <ac:spMkLst>
            <pc:docMk/>
            <pc:sldMk cId="1637316048" sldId="2147478274"/>
            <ac:spMk id="152" creationId="{A5259FCB-C269-0C7D-8FBA-A80767F5CD54}"/>
          </ac:spMkLst>
        </pc:spChg>
        <pc:spChg chg="mod">
          <ac:chgData name="Pierre Bourdial" userId="19a58df4-e329-4d71-8686-dd0cf6205507" providerId="ADAL" clId="{1B11BCE4-321E-4891-8157-E7168B1DBA8F}" dt="2023-12-05T10:27:56.141" v="390" actId="790"/>
          <ac:spMkLst>
            <pc:docMk/>
            <pc:sldMk cId="1637316048" sldId="2147478274"/>
            <ac:spMk id="172" creationId="{BA75AA19-D395-7DAE-9F32-E17F4F99048F}"/>
          </ac:spMkLst>
        </pc:spChg>
        <pc:spChg chg="mod">
          <ac:chgData name="Pierre Bourdial" userId="19a58df4-e329-4d71-8686-dd0cf6205507" providerId="ADAL" clId="{1B11BCE4-321E-4891-8157-E7168B1DBA8F}" dt="2023-12-05T10:27:56.142" v="391" actId="790"/>
          <ac:spMkLst>
            <pc:docMk/>
            <pc:sldMk cId="1637316048" sldId="2147478274"/>
            <ac:spMk id="173" creationId="{C95DDA04-B712-D069-052B-233C5B35CF78}"/>
          </ac:spMkLst>
        </pc:spChg>
        <pc:spChg chg="mod">
          <ac:chgData name="Pierre Bourdial" userId="19a58df4-e329-4d71-8686-dd0cf6205507" providerId="ADAL" clId="{1B11BCE4-321E-4891-8157-E7168B1DBA8F}" dt="2023-12-05T10:27:56.071" v="340" actId="790"/>
          <ac:spMkLst>
            <pc:docMk/>
            <pc:sldMk cId="1637316048" sldId="2147478274"/>
            <ac:spMk id="175" creationId="{9A89FDE1-29B9-894C-0309-81434742D700}"/>
          </ac:spMkLst>
        </pc:spChg>
        <pc:spChg chg="mod">
          <ac:chgData name="Pierre Bourdial" userId="19a58df4-e329-4d71-8686-dd0cf6205507" providerId="ADAL" clId="{1B11BCE4-321E-4891-8157-E7168B1DBA8F}" dt="2023-12-05T10:27:56.143" v="392" actId="790"/>
          <ac:spMkLst>
            <pc:docMk/>
            <pc:sldMk cId="1637316048" sldId="2147478274"/>
            <ac:spMk id="180" creationId="{3641CEB7-7BF3-901F-28D8-D1CAB7A393E3}"/>
          </ac:spMkLst>
        </pc:spChg>
        <pc:spChg chg="mod">
          <ac:chgData name="Pierre Bourdial" userId="19a58df4-e329-4d71-8686-dd0cf6205507" providerId="ADAL" clId="{1B11BCE4-321E-4891-8157-E7168B1DBA8F}" dt="2023-12-05T10:27:56.144" v="393" actId="790"/>
          <ac:spMkLst>
            <pc:docMk/>
            <pc:sldMk cId="1637316048" sldId="2147478274"/>
            <ac:spMk id="181" creationId="{4446047A-7573-CA86-B8C6-464562B2CFEC}"/>
          </ac:spMkLst>
        </pc:spChg>
        <pc:spChg chg="mod">
          <ac:chgData name="Pierre Bourdial" userId="19a58df4-e329-4d71-8686-dd0cf6205507" providerId="ADAL" clId="{1B11BCE4-321E-4891-8157-E7168B1DBA8F}" dt="2023-12-05T10:27:56.068" v="336" actId="790"/>
          <ac:spMkLst>
            <pc:docMk/>
            <pc:sldMk cId="1637316048" sldId="2147478274"/>
            <ac:spMk id="185" creationId="{04217364-2186-9A93-87D4-1F280917FCFE}"/>
          </ac:spMkLst>
        </pc:spChg>
        <pc:spChg chg="mod">
          <ac:chgData name="Pierre Bourdial" userId="19a58df4-e329-4d71-8686-dd0cf6205507" providerId="ADAL" clId="{1B11BCE4-321E-4891-8157-E7168B1DBA8F}" dt="2023-12-05T10:27:56.070" v="339" actId="790"/>
          <ac:spMkLst>
            <pc:docMk/>
            <pc:sldMk cId="1637316048" sldId="2147478274"/>
            <ac:spMk id="186" creationId="{2FCEF2B6-8D5E-3A9D-DC8E-9E4D1133D11D}"/>
          </ac:spMkLst>
        </pc:spChg>
        <pc:spChg chg="mod">
          <ac:chgData name="Pierre Bourdial" userId="19a58df4-e329-4d71-8686-dd0cf6205507" providerId="ADAL" clId="{1B11BCE4-321E-4891-8157-E7168B1DBA8F}" dt="2023-12-05T10:27:56.145" v="394" actId="790"/>
          <ac:spMkLst>
            <pc:docMk/>
            <pc:sldMk cId="1637316048" sldId="2147478274"/>
            <ac:spMk id="1028" creationId="{307D3592-CCC6-ACDE-9BAA-2FBA9F5102B5}"/>
          </ac:spMkLst>
        </pc:spChg>
        <pc:spChg chg="mod">
          <ac:chgData name="Pierre Bourdial" userId="19a58df4-e329-4d71-8686-dd0cf6205507" providerId="ADAL" clId="{1B11BCE4-321E-4891-8157-E7168B1DBA8F}" dt="2023-12-05T10:27:56.147" v="395" actId="790"/>
          <ac:spMkLst>
            <pc:docMk/>
            <pc:sldMk cId="1637316048" sldId="2147478274"/>
            <ac:spMk id="1048" creationId="{BC14B359-FD75-13D1-10A3-CDA0E947CB6B}"/>
          </ac:spMkLst>
        </pc:spChg>
        <pc:spChg chg="mod">
          <ac:chgData name="Pierre Bourdial" userId="19a58df4-e329-4d71-8686-dd0cf6205507" providerId="ADAL" clId="{1B11BCE4-321E-4891-8157-E7168B1DBA8F}" dt="2023-12-05T10:27:56.149" v="396" actId="790"/>
          <ac:spMkLst>
            <pc:docMk/>
            <pc:sldMk cId="1637316048" sldId="2147478274"/>
            <ac:spMk id="1050" creationId="{A894421A-7CA6-EC1F-C9AC-983344284F32}"/>
          </ac:spMkLst>
        </pc:spChg>
        <pc:spChg chg="mod">
          <ac:chgData name="Pierre Bourdial" userId="19a58df4-e329-4d71-8686-dd0cf6205507" providerId="ADAL" clId="{1B11BCE4-321E-4891-8157-E7168B1DBA8F}" dt="2023-12-05T10:27:56.149" v="397" actId="790"/>
          <ac:spMkLst>
            <pc:docMk/>
            <pc:sldMk cId="1637316048" sldId="2147478274"/>
            <ac:spMk id="1051" creationId="{FBB8F180-33C7-890D-56BE-18EAC9990F1F}"/>
          </ac:spMkLst>
        </pc:spChg>
        <pc:spChg chg="mod">
          <ac:chgData name="Pierre Bourdial" userId="19a58df4-e329-4d71-8686-dd0cf6205507" providerId="ADAL" clId="{1B11BCE4-321E-4891-8157-E7168B1DBA8F}" dt="2023-12-05T10:27:56.149" v="398" actId="790"/>
          <ac:spMkLst>
            <pc:docMk/>
            <pc:sldMk cId="1637316048" sldId="2147478274"/>
            <ac:spMk id="1057" creationId="{49048FB7-28B1-C1F3-5A02-7191B9AD7666}"/>
          </ac:spMkLst>
        </pc:spChg>
        <pc:spChg chg="mod">
          <ac:chgData name="Pierre Bourdial" userId="19a58df4-e329-4d71-8686-dd0cf6205507" providerId="ADAL" clId="{1B11BCE4-321E-4891-8157-E7168B1DBA8F}" dt="2023-12-05T10:27:56.151" v="399" actId="790"/>
          <ac:spMkLst>
            <pc:docMk/>
            <pc:sldMk cId="1637316048" sldId="2147478274"/>
            <ac:spMk id="1058" creationId="{A0884D6D-B79F-8E36-DF03-7D51084B1CB7}"/>
          </ac:spMkLst>
        </pc:spChg>
        <pc:spChg chg="mod">
          <ac:chgData name="Pierre Bourdial" userId="19a58df4-e329-4d71-8686-dd0cf6205507" providerId="ADAL" clId="{1B11BCE4-321E-4891-8157-E7168B1DBA8F}" dt="2023-12-05T10:27:56.154" v="400"/>
          <ac:spMkLst>
            <pc:docMk/>
            <pc:sldMk cId="1637316048" sldId="2147478274"/>
            <ac:spMk id="1076" creationId="{258282B0-3BF5-DD31-3D4B-9ED493F0F05D}"/>
          </ac:spMkLst>
        </pc:spChg>
        <pc:spChg chg="mod">
          <ac:chgData name="Pierre Bourdial" userId="19a58df4-e329-4d71-8686-dd0cf6205507" providerId="ADAL" clId="{1B11BCE4-321E-4891-8157-E7168B1DBA8F}" dt="2023-12-05T10:27:56.156" v="401" actId="790"/>
          <ac:spMkLst>
            <pc:docMk/>
            <pc:sldMk cId="1637316048" sldId="2147478274"/>
            <ac:spMk id="1077" creationId="{E4E76702-AEEE-631B-FD08-8F199D6BCE8A}"/>
          </ac:spMkLst>
        </pc:spChg>
        <pc:spChg chg="mod">
          <ac:chgData name="Pierre Bourdial" userId="19a58df4-e329-4d71-8686-dd0cf6205507" providerId="ADAL" clId="{1B11BCE4-321E-4891-8157-E7168B1DBA8F}" dt="2023-12-05T10:27:56.157" v="402" actId="790"/>
          <ac:spMkLst>
            <pc:docMk/>
            <pc:sldMk cId="1637316048" sldId="2147478274"/>
            <ac:spMk id="1079" creationId="{6FE81E4E-3EBF-0E03-2035-84CFB6BAB216}"/>
          </ac:spMkLst>
        </pc:spChg>
        <pc:spChg chg="mod">
          <ac:chgData name="Pierre Bourdial" userId="19a58df4-e329-4d71-8686-dd0cf6205507" providerId="ADAL" clId="{1B11BCE4-321E-4891-8157-E7168B1DBA8F}" dt="2023-12-05T10:27:56.159" v="403"/>
          <ac:spMkLst>
            <pc:docMk/>
            <pc:sldMk cId="1637316048" sldId="2147478274"/>
            <ac:spMk id="1080" creationId="{BDC13100-AFA3-BAD4-95FB-7AD128E961BB}"/>
          </ac:spMkLst>
        </pc:spChg>
        <pc:spChg chg="mod">
          <ac:chgData name="Pierre Bourdial" userId="19a58df4-e329-4d71-8686-dd0cf6205507" providerId="ADAL" clId="{1B11BCE4-321E-4891-8157-E7168B1DBA8F}" dt="2023-12-05T10:27:56.160" v="404"/>
          <ac:spMkLst>
            <pc:docMk/>
            <pc:sldMk cId="1637316048" sldId="2147478274"/>
            <ac:spMk id="1081" creationId="{CB6DF768-3FAA-EAB2-1FD1-D523DEB92816}"/>
          </ac:spMkLst>
        </pc:spChg>
        <pc:spChg chg="mod">
          <ac:chgData name="Pierre Bourdial" userId="19a58df4-e329-4d71-8686-dd0cf6205507" providerId="ADAL" clId="{1B11BCE4-321E-4891-8157-E7168B1DBA8F}" dt="2023-12-05T10:27:56.160" v="405"/>
          <ac:spMkLst>
            <pc:docMk/>
            <pc:sldMk cId="1637316048" sldId="2147478274"/>
            <ac:spMk id="1082" creationId="{D9EE4444-CD9D-C914-D384-CA97CD633E7F}"/>
          </ac:spMkLst>
        </pc:spChg>
        <pc:spChg chg="mod">
          <ac:chgData name="Pierre Bourdial" userId="19a58df4-e329-4d71-8686-dd0cf6205507" providerId="ADAL" clId="{1B11BCE4-321E-4891-8157-E7168B1DBA8F}" dt="2023-12-05T10:27:56.163" v="406" actId="790"/>
          <ac:spMkLst>
            <pc:docMk/>
            <pc:sldMk cId="1637316048" sldId="2147478274"/>
            <ac:spMk id="1083" creationId="{96BBC2DD-9A5D-6FA1-1885-3C3FA3E636F6}"/>
          </ac:spMkLst>
        </pc:spChg>
        <pc:spChg chg="mod">
          <ac:chgData name="Pierre Bourdial" userId="19a58df4-e329-4d71-8686-dd0cf6205507" providerId="ADAL" clId="{1B11BCE4-321E-4891-8157-E7168B1DBA8F}" dt="2023-12-05T10:27:56.164" v="407" actId="790"/>
          <ac:spMkLst>
            <pc:docMk/>
            <pc:sldMk cId="1637316048" sldId="2147478274"/>
            <ac:spMk id="1084" creationId="{579CA9B7-31B0-ABD2-E12E-8BF86F2C2057}"/>
          </ac:spMkLst>
        </pc:spChg>
        <pc:spChg chg="mod">
          <ac:chgData name="Pierre Bourdial" userId="19a58df4-e329-4d71-8686-dd0cf6205507" providerId="ADAL" clId="{1B11BCE4-321E-4891-8157-E7168B1DBA8F}" dt="2023-12-05T10:27:56.166" v="408" actId="790"/>
          <ac:spMkLst>
            <pc:docMk/>
            <pc:sldMk cId="1637316048" sldId="2147478274"/>
            <ac:spMk id="1085" creationId="{1203BB12-3863-C5F8-2B9A-C7E21A8CED49}"/>
          </ac:spMkLst>
        </pc:spChg>
        <pc:spChg chg="mod">
          <ac:chgData name="Pierre Bourdial" userId="19a58df4-e329-4d71-8686-dd0cf6205507" providerId="ADAL" clId="{1B11BCE4-321E-4891-8157-E7168B1DBA8F}" dt="2023-12-05T10:27:56.167" v="409" actId="790"/>
          <ac:spMkLst>
            <pc:docMk/>
            <pc:sldMk cId="1637316048" sldId="2147478274"/>
            <ac:spMk id="1086" creationId="{06035B25-5AFD-8CEB-6BE9-787DD18A7C29}"/>
          </ac:spMkLst>
        </pc:spChg>
        <pc:spChg chg="mod">
          <ac:chgData name="Pierre Bourdial" userId="19a58df4-e329-4d71-8686-dd0cf6205507" providerId="ADAL" clId="{1B11BCE4-321E-4891-8157-E7168B1DBA8F}" dt="2023-12-05T10:27:56.168" v="410" actId="790"/>
          <ac:spMkLst>
            <pc:docMk/>
            <pc:sldMk cId="1637316048" sldId="2147478274"/>
            <ac:spMk id="1087" creationId="{69E8CCA0-BC55-7BA6-A266-8BF9C267CCD4}"/>
          </ac:spMkLst>
        </pc:spChg>
        <pc:spChg chg="mod">
          <ac:chgData name="Pierre Bourdial" userId="19a58df4-e329-4d71-8686-dd0cf6205507" providerId="ADAL" clId="{1B11BCE4-321E-4891-8157-E7168B1DBA8F}" dt="2023-12-05T10:27:56.168" v="411" actId="790"/>
          <ac:spMkLst>
            <pc:docMk/>
            <pc:sldMk cId="1637316048" sldId="2147478274"/>
            <ac:spMk id="1088" creationId="{BD78EBB4-B917-3BE5-BB30-323C35542F2F}"/>
          </ac:spMkLst>
        </pc:spChg>
        <pc:spChg chg="mod">
          <ac:chgData name="Pierre Bourdial" userId="19a58df4-e329-4d71-8686-dd0cf6205507" providerId="ADAL" clId="{1B11BCE4-321E-4891-8157-E7168B1DBA8F}" dt="2023-12-05T10:27:56.169" v="412" actId="790"/>
          <ac:spMkLst>
            <pc:docMk/>
            <pc:sldMk cId="1637316048" sldId="2147478274"/>
            <ac:spMk id="1089" creationId="{F5A9F05E-6D8F-A095-07E0-B550DED8F858}"/>
          </ac:spMkLst>
        </pc:spChg>
        <pc:spChg chg="mod">
          <ac:chgData name="Pierre Bourdial" userId="19a58df4-e329-4d71-8686-dd0cf6205507" providerId="ADAL" clId="{1B11BCE4-321E-4891-8157-E7168B1DBA8F}" dt="2023-12-05T10:27:56.169" v="413" actId="790"/>
          <ac:spMkLst>
            <pc:docMk/>
            <pc:sldMk cId="1637316048" sldId="2147478274"/>
            <ac:spMk id="1090" creationId="{126FE3E2-14D0-B334-DB8C-17C4E8D6EF2B}"/>
          </ac:spMkLst>
        </pc:spChg>
        <pc:spChg chg="mod">
          <ac:chgData name="Pierre Bourdial" userId="19a58df4-e329-4d71-8686-dd0cf6205507" providerId="ADAL" clId="{1B11BCE4-321E-4891-8157-E7168B1DBA8F}" dt="2023-12-05T10:27:56.171" v="414" actId="790"/>
          <ac:spMkLst>
            <pc:docMk/>
            <pc:sldMk cId="1637316048" sldId="2147478274"/>
            <ac:spMk id="1091" creationId="{93D07D4E-11D9-B33A-3836-96B8D12C25AE}"/>
          </ac:spMkLst>
        </pc:spChg>
        <pc:spChg chg="mod">
          <ac:chgData name="Pierre Bourdial" userId="19a58df4-e329-4d71-8686-dd0cf6205507" providerId="ADAL" clId="{1B11BCE4-321E-4891-8157-E7168B1DBA8F}" dt="2023-12-05T10:27:56.171" v="415" actId="790"/>
          <ac:spMkLst>
            <pc:docMk/>
            <pc:sldMk cId="1637316048" sldId="2147478274"/>
            <ac:spMk id="1092" creationId="{43F64599-DEA7-DE40-37DA-580E9851FEEE}"/>
          </ac:spMkLst>
        </pc:spChg>
        <pc:spChg chg="mod">
          <ac:chgData name="Pierre Bourdial" userId="19a58df4-e329-4d71-8686-dd0cf6205507" providerId="ADAL" clId="{1B11BCE4-321E-4891-8157-E7168B1DBA8F}" dt="2023-12-05T10:27:56.172" v="416" actId="790"/>
          <ac:spMkLst>
            <pc:docMk/>
            <pc:sldMk cId="1637316048" sldId="2147478274"/>
            <ac:spMk id="1093" creationId="{557B4E44-0B60-8572-3755-70A0FFCDA7DB}"/>
          </ac:spMkLst>
        </pc:spChg>
        <pc:spChg chg="mod">
          <ac:chgData name="Pierre Bourdial" userId="19a58df4-e329-4d71-8686-dd0cf6205507" providerId="ADAL" clId="{1B11BCE4-321E-4891-8157-E7168B1DBA8F}" dt="2023-12-05T10:27:56.173" v="417" actId="790"/>
          <ac:spMkLst>
            <pc:docMk/>
            <pc:sldMk cId="1637316048" sldId="2147478274"/>
            <ac:spMk id="1094" creationId="{EDE8A7B0-8552-81A5-7EA9-DD29FC307A19}"/>
          </ac:spMkLst>
        </pc:spChg>
        <pc:spChg chg="mod">
          <ac:chgData name="Pierre Bourdial" userId="19a58df4-e329-4d71-8686-dd0cf6205507" providerId="ADAL" clId="{1B11BCE4-321E-4891-8157-E7168B1DBA8F}" dt="2023-12-05T10:27:56.174" v="418" actId="790"/>
          <ac:spMkLst>
            <pc:docMk/>
            <pc:sldMk cId="1637316048" sldId="2147478274"/>
            <ac:spMk id="1095" creationId="{8E3F00F7-A09B-A448-A4C5-F81FACB7AE27}"/>
          </ac:spMkLst>
        </pc:spChg>
        <pc:spChg chg="mod">
          <ac:chgData name="Pierre Bourdial" userId="19a58df4-e329-4d71-8686-dd0cf6205507" providerId="ADAL" clId="{1B11BCE4-321E-4891-8157-E7168B1DBA8F}" dt="2023-12-05T10:27:56.070" v="338" actId="790"/>
          <ac:spMkLst>
            <pc:docMk/>
            <pc:sldMk cId="1637316048" sldId="2147478274"/>
            <ac:spMk id="1108" creationId="{E2323716-0068-2093-BA9C-2BF932AE91B4}"/>
          </ac:spMkLst>
        </pc:spChg>
        <pc:spChg chg="mod">
          <ac:chgData name="Pierre Bourdial" userId="19a58df4-e329-4d71-8686-dd0cf6205507" providerId="ADAL" clId="{1B11BCE4-321E-4891-8157-E7168B1DBA8F}" dt="2023-12-05T10:27:56.175" v="419" actId="790"/>
          <ac:spMkLst>
            <pc:docMk/>
            <pc:sldMk cId="1637316048" sldId="2147478274"/>
            <ac:spMk id="1114" creationId="{9FBF1ADB-DA8A-C4E4-4614-6668697DC703}"/>
          </ac:spMkLst>
        </pc:spChg>
        <pc:spChg chg="mod">
          <ac:chgData name="Pierre Bourdial" userId="19a58df4-e329-4d71-8686-dd0cf6205507" providerId="ADAL" clId="{1B11BCE4-321E-4891-8157-E7168B1DBA8F}" dt="2023-12-05T10:27:56.069" v="337" actId="790"/>
          <ac:spMkLst>
            <pc:docMk/>
            <pc:sldMk cId="1637316048" sldId="2147478274"/>
            <ac:spMk id="1115" creationId="{C8575829-EB6A-EBF5-E3B6-937F438CD913}"/>
          </ac:spMkLst>
        </pc:spChg>
        <pc:spChg chg="mod">
          <ac:chgData name="Pierre Bourdial" userId="19a58df4-e329-4d71-8686-dd0cf6205507" providerId="ADAL" clId="{1B11BCE4-321E-4891-8157-E7168B1DBA8F}" dt="2023-12-05T10:27:56.175" v="420" actId="790"/>
          <ac:spMkLst>
            <pc:docMk/>
            <pc:sldMk cId="1637316048" sldId="2147478274"/>
            <ac:spMk id="1116" creationId="{8FACCDC6-6765-FCEC-EE01-B8207966516F}"/>
          </ac:spMkLst>
        </pc:spChg>
        <pc:spChg chg="mod">
          <ac:chgData name="Pierre Bourdial" userId="19a58df4-e329-4d71-8686-dd0cf6205507" providerId="ADAL" clId="{1B11BCE4-321E-4891-8157-E7168B1DBA8F}" dt="2023-12-05T10:27:56.176" v="421" actId="790"/>
          <ac:spMkLst>
            <pc:docMk/>
            <pc:sldMk cId="1637316048" sldId="2147478274"/>
            <ac:spMk id="1131" creationId="{E9D1F97E-8C33-3BB0-E583-8A7607251A72}"/>
          </ac:spMkLst>
        </pc:spChg>
        <pc:spChg chg="mod">
          <ac:chgData name="Pierre Bourdial" userId="19a58df4-e329-4d71-8686-dd0cf6205507" providerId="ADAL" clId="{1B11BCE4-321E-4891-8157-E7168B1DBA8F}" dt="2023-12-05T10:27:56.177" v="422" actId="790"/>
          <ac:spMkLst>
            <pc:docMk/>
            <pc:sldMk cId="1637316048" sldId="2147478274"/>
            <ac:spMk id="1132" creationId="{0AC3648D-C8A4-69C7-C148-1096292FAC3F}"/>
          </ac:spMkLst>
        </pc:spChg>
        <pc:spChg chg="mod">
          <ac:chgData name="Pierre Bourdial" userId="19a58df4-e329-4d71-8686-dd0cf6205507" providerId="ADAL" clId="{1B11BCE4-321E-4891-8157-E7168B1DBA8F}" dt="2023-12-05T10:27:56.177" v="423" actId="790"/>
          <ac:spMkLst>
            <pc:docMk/>
            <pc:sldMk cId="1637316048" sldId="2147478274"/>
            <ac:spMk id="1133" creationId="{B8EB87A8-457B-3148-B44D-B80555CA51AB}"/>
          </ac:spMkLst>
        </pc:spChg>
        <pc:spChg chg="mod">
          <ac:chgData name="Pierre Bourdial" userId="19a58df4-e329-4d71-8686-dd0cf6205507" providerId="ADAL" clId="{1B11BCE4-321E-4891-8157-E7168B1DBA8F}" dt="2023-12-05T10:27:56.178" v="424" actId="790"/>
          <ac:spMkLst>
            <pc:docMk/>
            <pc:sldMk cId="1637316048" sldId="2147478274"/>
            <ac:spMk id="1134" creationId="{967228DD-33AF-E439-7D76-3B17BEB15FA1}"/>
          </ac:spMkLst>
        </pc:spChg>
        <pc:spChg chg="mod">
          <ac:chgData name="Pierre Bourdial" userId="19a58df4-e329-4d71-8686-dd0cf6205507" providerId="ADAL" clId="{1B11BCE4-321E-4891-8157-E7168B1DBA8F}" dt="2023-12-05T10:27:56.179" v="425" actId="790"/>
          <ac:spMkLst>
            <pc:docMk/>
            <pc:sldMk cId="1637316048" sldId="2147478274"/>
            <ac:spMk id="1136" creationId="{A30CE1EC-4D30-1ABA-4BBF-08B7F1372A7C}"/>
          </ac:spMkLst>
        </pc:spChg>
        <pc:spChg chg="mod">
          <ac:chgData name="Pierre Bourdial" userId="19a58df4-e329-4d71-8686-dd0cf6205507" providerId="ADAL" clId="{1B11BCE4-321E-4891-8157-E7168B1DBA8F}" dt="2023-12-05T10:27:56.180" v="426" actId="790"/>
          <ac:spMkLst>
            <pc:docMk/>
            <pc:sldMk cId="1637316048" sldId="2147478274"/>
            <ac:spMk id="1144" creationId="{CF95CAAB-6C62-1F4A-106D-3608FA6181AB}"/>
          </ac:spMkLst>
        </pc:spChg>
        <pc:spChg chg="mod">
          <ac:chgData name="Pierre Bourdial" userId="19a58df4-e329-4d71-8686-dd0cf6205507" providerId="ADAL" clId="{1B11BCE4-321E-4891-8157-E7168B1DBA8F}" dt="2023-12-05T10:27:56.181" v="427" actId="790"/>
          <ac:spMkLst>
            <pc:docMk/>
            <pc:sldMk cId="1637316048" sldId="2147478274"/>
            <ac:spMk id="1149" creationId="{B3CE3887-FA83-2579-A6CC-8D5B5B22E682}"/>
          </ac:spMkLst>
        </pc:spChg>
        <pc:spChg chg="mod">
          <ac:chgData name="Pierre Bourdial" userId="19a58df4-e329-4d71-8686-dd0cf6205507" providerId="ADAL" clId="{1B11BCE4-321E-4891-8157-E7168B1DBA8F}" dt="2023-12-05T10:27:56.182" v="428" actId="790"/>
          <ac:spMkLst>
            <pc:docMk/>
            <pc:sldMk cId="1637316048" sldId="2147478274"/>
            <ac:spMk id="1150" creationId="{88A615DE-678E-CA28-AACD-1C2051164950}"/>
          </ac:spMkLst>
        </pc:spChg>
        <pc:spChg chg="mod">
          <ac:chgData name="Pierre Bourdial" userId="19a58df4-e329-4d71-8686-dd0cf6205507" providerId="ADAL" clId="{1B11BCE4-321E-4891-8157-E7168B1DBA8F}" dt="2023-12-05T10:27:56.184" v="429" actId="790"/>
          <ac:spMkLst>
            <pc:docMk/>
            <pc:sldMk cId="1637316048" sldId="2147478274"/>
            <ac:spMk id="1151" creationId="{500B1D6C-6E24-BBB4-E5CA-C9DAE6956DA7}"/>
          </ac:spMkLst>
        </pc:spChg>
        <pc:spChg chg="mod">
          <ac:chgData name="Pierre Bourdial" userId="19a58df4-e329-4d71-8686-dd0cf6205507" providerId="ADAL" clId="{1B11BCE4-321E-4891-8157-E7168B1DBA8F}" dt="2023-12-05T10:27:56.186" v="430" actId="790"/>
          <ac:spMkLst>
            <pc:docMk/>
            <pc:sldMk cId="1637316048" sldId="2147478274"/>
            <ac:spMk id="1152" creationId="{EB64E322-D9F7-FCAD-ECA0-79D867460E42}"/>
          </ac:spMkLst>
        </pc:spChg>
        <pc:spChg chg="mod">
          <ac:chgData name="Pierre Bourdial" userId="19a58df4-e329-4d71-8686-dd0cf6205507" providerId="ADAL" clId="{1B11BCE4-321E-4891-8157-E7168B1DBA8F}" dt="2023-12-05T10:27:56.187" v="431" actId="790"/>
          <ac:spMkLst>
            <pc:docMk/>
            <pc:sldMk cId="1637316048" sldId="2147478274"/>
            <ac:spMk id="1153" creationId="{547AF662-DEB3-AED4-2856-8820616E3CC4}"/>
          </ac:spMkLst>
        </pc:spChg>
        <pc:spChg chg="mod">
          <ac:chgData name="Pierre Bourdial" userId="19a58df4-e329-4d71-8686-dd0cf6205507" providerId="ADAL" clId="{1B11BCE4-321E-4891-8157-E7168B1DBA8F}" dt="2023-12-05T10:27:56.189" v="432" actId="790"/>
          <ac:spMkLst>
            <pc:docMk/>
            <pc:sldMk cId="1637316048" sldId="2147478274"/>
            <ac:spMk id="1154" creationId="{6FBB8442-3C3B-C24A-AF01-70F4523889DB}"/>
          </ac:spMkLst>
        </pc:spChg>
        <pc:spChg chg="mod">
          <ac:chgData name="Pierre Bourdial" userId="19a58df4-e329-4d71-8686-dd0cf6205507" providerId="ADAL" clId="{1B11BCE4-321E-4891-8157-E7168B1DBA8F}" dt="2023-12-05T10:27:56.191" v="433" actId="790"/>
          <ac:spMkLst>
            <pc:docMk/>
            <pc:sldMk cId="1637316048" sldId="2147478274"/>
            <ac:spMk id="1155" creationId="{E9CED7F9-0CAE-3187-A6DE-4F3B5E9AB60C}"/>
          </ac:spMkLst>
        </pc:spChg>
        <pc:spChg chg="mod">
          <ac:chgData name="Pierre Bourdial" userId="19a58df4-e329-4d71-8686-dd0cf6205507" providerId="ADAL" clId="{1B11BCE4-321E-4891-8157-E7168B1DBA8F}" dt="2023-12-05T10:27:56.191" v="434" actId="790"/>
          <ac:spMkLst>
            <pc:docMk/>
            <pc:sldMk cId="1637316048" sldId="2147478274"/>
            <ac:spMk id="1156" creationId="{53ED4353-8D3B-61EB-79A4-7843D38654F6}"/>
          </ac:spMkLst>
        </pc:spChg>
        <pc:spChg chg="mod">
          <ac:chgData name="Pierre Bourdial" userId="19a58df4-e329-4d71-8686-dd0cf6205507" providerId="ADAL" clId="{1B11BCE4-321E-4891-8157-E7168B1DBA8F}" dt="2023-12-05T10:27:56.192" v="435" actId="790"/>
          <ac:spMkLst>
            <pc:docMk/>
            <pc:sldMk cId="1637316048" sldId="2147478274"/>
            <ac:spMk id="1159" creationId="{0443FB95-62BF-8290-C92F-1CAE687C9160}"/>
          </ac:spMkLst>
        </pc:spChg>
        <pc:spChg chg="mod">
          <ac:chgData name="Pierre Bourdial" userId="19a58df4-e329-4d71-8686-dd0cf6205507" providerId="ADAL" clId="{1B11BCE4-321E-4891-8157-E7168B1DBA8F}" dt="2023-12-05T10:27:56.195" v="436"/>
          <ac:spMkLst>
            <pc:docMk/>
            <pc:sldMk cId="1637316048" sldId="2147478274"/>
            <ac:spMk id="1181" creationId="{E22713A1-8149-9F85-736E-7A016FCCA7B2}"/>
          </ac:spMkLst>
        </pc:spChg>
      </pc:sldChg>
      <pc:sldChg chg="modSp mod ord modShow">
        <pc:chgData name="Pierre Bourdial" userId="19a58df4-e329-4d71-8686-dd0cf6205507" providerId="ADAL" clId="{1B11BCE4-321E-4891-8157-E7168B1DBA8F}" dt="2023-12-05T11:15:18.374" v="1178" actId="729"/>
        <pc:sldMkLst>
          <pc:docMk/>
          <pc:sldMk cId="1493484254" sldId="2147478275"/>
        </pc:sldMkLst>
        <pc:spChg chg="mod">
          <ac:chgData name="Pierre Bourdial" userId="19a58df4-e329-4d71-8686-dd0cf6205507" providerId="ADAL" clId="{1B11BCE4-321E-4891-8157-E7168B1DBA8F}" dt="2023-12-05T10:27:55.889" v="215" actId="790"/>
          <ac:spMkLst>
            <pc:docMk/>
            <pc:sldMk cId="1493484254" sldId="2147478275"/>
            <ac:spMk id="2" creationId="{ADF74A7A-0982-1E69-2446-B3D6E6B4AD48}"/>
          </ac:spMkLst>
        </pc:spChg>
        <pc:spChg chg="mod">
          <ac:chgData name="Pierre Bourdial" userId="19a58df4-e329-4d71-8686-dd0cf6205507" providerId="ADAL" clId="{1B11BCE4-321E-4891-8157-E7168B1DBA8F}" dt="2023-12-05T10:27:55.889" v="216" actId="790"/>
          <ac:spMkLst>
            <pc:docMk/>
            <pc:sldMk cId="1493484254" sldId="2147478275"/>
            <ac:spMk id="6" creationId="{56674087-0E7F-7E47-AAE8-07573F99C1BF}"/>
          </ac:spMkLst>
        </pc:spChg>
      </pc:sldChg>
      <pc:sldChg chg="addSp modSp mod">
        <pc:chgData name="Pierre Bourdial" userId="19a58df4-e329-4d71-8686-dd0cf6205507" providerId="ADAL" clId="{1B11BCE4-321E-4891-8157-E7168B1DBA8F}" dt="2023-12-06T16:46:47.269" v="1544" actId="179"/>
        <pc:sldMkLst>
          <pc:docMk/>
          <pc:sldMk cId="2602641067" sldId="2147478276"/>
        </pc:sldMkLst>
        <pc:spChg chg="add mod">
          <ac:chgData name="Pierre Bourdial" userId="19a58df4-e329-4d71-8686-dd0cf6205507" providerId="ADAL" clId="{1B11BCE4-321E-4891-8157-E7168B1DBA8F}" dt="2023-12-05T10:27:55.824" v="166" actId="790"/>
          <ac:spMkLst>
            <pc:docMk/>
            <pc:sldMk cId="2602641067" sldId="2147478276"/>
            <ac:spMk id="3" creationId="{8BBED419-2143-710F-ABD2-100DB8732D0C}"/>
          </ac:spMkLst>
        </pc:spChg>
        <pc:spChg chg="mod">
          <ac:chgData name="Pierre Bourdial" userId="19a58df4-e329-4d71-8686-dd0cf6205507" providerId="ADAL" clId="{1B11BCE4-321E-4891-8157-E7168B1DBA8F}" dt="2023-12-05T10:34:04.785" v="500" actId="20577"/>
          <ac:spMkLst>
            <pc:docMk/>
            <pc:sldMk cId="2602641067" sldId="2147478276"/>
            <ac:spMk id="4" creationId="{80D04B93-88C9-49AD-B1C0-88DC4B123DDB}"/>
          </ac:spMkLst>
        </pc:spChg>
        <pc:spChg chg="add mod">
          <ac:chgData name="Pierre Bourdial" userId="19a58df4-e329-4d71-8686-dd0cf6205507" providerId="ADAL" clId="{1B11BCE4-321E-4891-8157-E7168B1DBA8F}" dt="2023-12-05T10:23:32.486" v="127"/>
          <ac:spMkLst>
            <pc:docMk/>
            <pc:sldMk cId="2602641067" sldId="2147478276"/>
            <ac:spMk id="6" creationId="{51A09F6A-E6DA-F7D7-D781-DAE50161B40D}"/>
          </ac:spMkLst>
        </pc:spChg>
        <pc:spChg chg="add mod">
          <ac:chgData name="Pierre Bourdial" userId="19a58df4-e329-4d71-8686-dd0cf6205507" providerId="ADAL" clId="{1B11BCE4-321E-4891-8157-E7168B1DBA8F}" dt="2023-12-05T10:23:30.401" v="124"/>
          <ac:spMkLst>
            <pc:docMk/>
            <pc:sldMk cId="2602641067" sldId="2147478276"/>
            <ac:spMk id="7" creationId="{476CA3D3-284F-BA6B-9FF0-89F766A17A23}"/>
          </ac:spMkLst>
        </pc:spChg>
        <pc:spChg chg="add mod">
          <ac:chgData name="Pierre Bourdial" userId="19a58df4-e329-4d71-8686-dd0cf6205507" providerId="ADAL" clId="{1B11BCE4-321E-4891-8157-E7168B1DBA8F}" dt="2023-12-05T10:23:30.401" v="124"/>
          <ac:spMkLst>
            <pc:docMk/>
            <pc:sldMk cId="2602641067" sldId="2147478276"/>
            <ac:spMk id="8" creationId="{4C846CA5-7221-CD89-1CD6-184F7AAD1A59}"/>
          </ac:spMkLst>
        </pc:spChg>
        <pc:spChg chg="add mod">
          <ac:chgData name="Pierre Bourdial" userId="19a58df4-e329-4d71-8686-dd0cf6205507" providerId="ADAL" clId="{1B11BCE4-321E-4891-8157-E7168B1DBA8F}" dt="2023-12-05T10:23:30.401" v="124"/>
          <ac:spMkLst>
            <pc:docMk/>
            <pc:sldMk cId="2602641067" sldId="2147478276"/>
            <ac:spMk id="9" creationId="{CC9482DF-F291-8796-AF73-F32FC6E11A1E}"/>
          </ac:spMkLst>
        </pc:spChg>
        <pc:spChg chg="add mod">
          <ac:chgData name="Pierre Bourdial" userId="19a58df4-e329-4d71-8686-dd0cf6205507" providerId="ADAL" clId="{1B11BCE4-321E-4891-8157-E7168B1DBA8F}" dt="2023-12-05T10:23:30.401" v="124"/>
          <ac:spMkLst>
            <pc:docMk/>
            <pc:sldMk cId="2602641067" sldId="2147478276"/>
            <ac:spMk id="10" creationId="{750F4D78-0F7D-31BD-641D-6F343BCA4FB0}"/>
          </ac:spMkLst>
        </pc:spChg>
        <pc:spChg chg="add mod">
          <ac:chgData name="Pierre Bourdial" userId="19a58df4-e329-4d71-8686-dd0cf6205507" providerId="ADAL" clId="{1B11BCE4-321E-4891-8157-E7168B1DBA8F}" dt="2023-12-06T16:46:47.269" v="1544" actId="179"/>
          <ac:spMkLst>
            <pc:docMk/>
            <pc:sldMk cId="2602641067" sldId="2147478276"/>
            <ac:spMk id="11" creationId="{ED1828E3-9241-046F-6765-3BD6325D17FA}"/>
          </ac:spMkLst>
        </pc:spChg>
        <pc:spChg chg="add mod">
          <ac:chgData name="Pierre Bourdial" userId="19a58df4-e329-4d71-8686-dd0cf6205507" providerId="ADAL" clId="{1B11BCE4-321E-4891-8157-E7168B1DBA8F}" dt="2023-12-06T16:45:40.708" v="1538" actId="465"/>
          <ac:spMkLst>
            <pc:docMk/>
            <pc:sldMk cId="2602641067" sldId="2147478276"/>
            <ac:spMk id="12" creationId="{90990075-6F01-0C0B-C2A1-66CC37AD85BA}"/>
          </ac:spMkLst>
        </pc:spChg>
        <pc:spChg chg="add mod">
          <ac:chgData name="Pierre Bourdial" userId="19a58df4-e329-4d71-8686-dd0cf6205507" providerId="ADAL" clId="{1B11BCE4-321E-4891-8157-E7168B1DBA8F}" dt="2023-12-06T16:45:40.708" v="1538" actId="465"/>
          <ac:spMkLst>
            <pc:docMk/>
            <pc:sldMk cId="2602641067" sldId="2147478276"/>
            <ac:spMk id="13" creationId="{E50289E1-1C46-D430-14C1-7D572A6E5344}"/>
          </ac:spMkLst>
        </pc:spChg>
        <pc:spChg chg="add mod">
          <ac:chgData name="Pierre Bourdial" userId="19a58df4-e329-4d71-8686-dd0cf6205507" providerId="ADAL" clId="{1B11BCE4-321E-4891-8157-E7168B1DBA8F}" dt="2023-12-06T16:45:29.380" v="1537" actId="14100"/>
          <ac:spMkLst>
            <pc:docMk/>
            <pc:sldMk cId="2602641067" sldId="2147478276"/>
            <ac:spMk id="14" creationId="{2A4D1470-956C-2484-325A-C0BA63F1804B}"/>
          </ac:spMkLst>
        </pc:spChg>
        <pc:spChg chg="add mod">
          <ac:chgData name="Pierre Bourdial" userId="19a58df4-e329-4d71-8686-dd0cf6205507" providerId="ADAL" clId="{1B11BCE4-321E-4891-8157-E7168B1DBA8F}" dt="2023-12-06T16:43:39.449" v="1517" actId="3064"/>
          <ac:spMkLst>
            <pc:docMk/>
            <pc:sldMk cId="2602641067" sldId="2147478276"/>
            <ac:spMk id="15" creationId="{C662CD0D-614E-28E9-C359-8D7E3FE253D0}"/>
          </ac:spMkLst>
        </pc:spChg>
        <pc:spChg chg="add mod">
          <ac:chgData name="Pierre Bourdial" userId="19a58df4-e329-4d71-8686-dd0cf6205507" providerId="ADAL" clId="{1B11BCE4-321E-4891-8157-E7168B1DBA8F}" dt="2023-12-06T16:43:32.357" v="1507" actId="3064"/>
          <ac:spMkLst>
            <pc:docMk/>
            <pc:sldMk cId="2602641067" sldId="2147478276"/>
            <ac:spMk id="16" creationId="{EFE10855-47F0-EE1B-3294-74B663494D99}"/>
          </ac:spMkLst>
        </pc:spChg>
        <pc:spChg chg="add mod">
          <ac:chgData name="Pierre Bourdial" userId="19a58df4-e329-4d71-8686-dd0cf6205507" providerId="ADAL" clId="{1B11BCE4-321E-4891-8157-E7168B1DBA8F}" dt="2023-12-06T16:43:49.116" v="1518" actId="14100"/>
          <ac:spMkLst>
            <pc:docMk/>
            <pc:sldMk cId="2602641067" sldId="2147478276"/>
            <ac:spMk id="17" creationId="{1EB166A2-0108-9C2D-A981-C4786A7445AA}"/>
          </ac:spMkLst>
        </pc:spChg>
        <pc:spChg chg="add mod">
          <ac:chgData name="Pierre Bourdial" userId="19a58df4-e329-4d71-8686-dd0cf6205507" providerId="ADAL" clId="{1B11BCE4-321E-4891-8157-E7168B1DBA8F}" dt="2023-12-06T16:43:53.278" v="1519" actId="14100"/>
          <ac:spMkLst>
            <pc:docMk/>
            <pc:sldMk cId="2602641067" sldId="2147478276"/>
            <ac:spMk id="18" creationId="{D8C81BA7-0343-0FEB-908E-EE60CDF57251}"/>
          </ac:spMkLst>
        </pc:spChg>
      </pc:sldChg>
      <pc:sldChg chg="addSp delSp modSp new mod modClrScheme chgLayout">
        <pc:chgData name="Pierre Bourdial" userId="19a58df4-e329-4d71-8686-dd0cf6205507" providerId="ADAL" clId="{1B11BCE4-321E-4891-8157-E7168B1DBA8F}" dt="2023-12-06T16:08:07.894" v="1457" actId="1036"/>
        <pc:sldMkLst>
          <pc:docMk/>
          <pc:sldMk cId="37076377" sldId="2147478277"/>
        </pc:sldMkLst>
        <pc:spChg chg="del mod ord">
          <ac:chgData name="Pierre Bourdial" userId="19a58df4-e329-4d71-8686-dd0cf6205507" providerId="ADAL" clId="{1B11BCE4-321E-4891-8157-E7168B1DBA8F}" dt="2023-12-05T10:31:34.665" v="451" actId="700"/>
          <ac:spMkLst>
            <pc:docMk/>
            <pc:sldMk cId="37076377" sldId="2147478277"/>
            <ac:spMk id="2" creationId="{604D36E9-7D5A-26C9-FABC-9379FE687EC2}"/>
          </ac:spMkLst>
        </pc:spChg>
        <pc:spChg chg="del mod ord">
          <ac:chgData name="Pierre Bourdial" userId="19a58df4-e329-4d71-8686-dd0cf6205507" providerId="ADAL" clId="{1B11BCE4-321E-4891-8157-E7168B1DBA8F}" dt="2023-12-05T10:31:34.665" v="451" actId="700"/>
          <ac:spMkLst>
            <pc:docMk/>
            <pc:sldMk cId="37076377" sldId="2147478277"/>
            <ac:spMk id="3" creationId="{19CEA3B9-82FD-9458-253C-8CDCC94270CB}"/>
          </ac:spMkLst>
        </pc:spChg>
        <pc:spChg chg="mod">
          <ac:chgData name="Pierre Bourdial" userId="19a58df4-e329-4d71-8686-dd0cf6205507" providerId="ADAL" clId="{1B11BCE4-321E-4891-8157-E7168B1DBA8F}" dt="2023-12-06T16:08:07.894" v="1457" actId="1036"/>
          <ac:spMkLst>
            <pc:docMk/>
            <pc:sldMk cId="37076377" sldId="2147478277"/>
            <ac:spMk id="3" creationId="{E9D76483-0680-69C8-07FE-877932D9BCFF}"/>
          </ac:spMkLst>
        </pc:spChg>
        <pc:spChg chg="add mod ord">
          <ac:chgData name="Pierre Bourdial" userId="19a58df4-e329-4d71-8686-dd0cf6205507" providerId="ADAL" clId="{1B11BCE4-321E-4891-8157-E7168B1DBA8F}" dt="2023-12-06T16:07:35.490" v="1437" actId="404"/>
          <ac:spMkLst>
            <pc:docMk/>
            <pc:sldMk cId="37076377" sldId="2147478277"/>
            <ac:spMk id="4" creationId="{A255469D-38A0-3223-1607-00624C4CC1FB}"/>
          </ac:spMkLst>
        </pc:spChg>
        <pc:spChg chg="add del mod ord">
          <ac:chgData name="Pierre Bourdial" userId="19a58df4-e329-4d71-8686-dd0cf6205507" providerId="ADAL" clId="{1B11BCE4-321E-4891-8157-E7168B1DBA8F}" dt="2023-12-05T10:33:27.098" v="473" actId="478"/>
          <ac:spMkLst>
            <pc:docMk/>
            <pc:sldMk cId="37076377" sldId="2147478277"/>
            <ac:spMk id="5" creationId="{7D5F92F9-BAC2-5E9C-7BE0-A02790272E94}"/>
          </ac:spMkLst>
        </pc:spChg>
        <pc:spChg chg="mod">
          <ac:chgData name="Pierre Bourdial" userId="19a58df4-e329-4d71-8686-dd0cf6205507" providerId="ADAL" clId="{1B11BCE4-321E-4891-8157-E7168B1DBA8F}" dt="2023-12-06T16:08:07.894" v="1457" actId="1036"/>
          <ac:spMkLst>
            <pc:docMk/>
            <pc:sldMk cId="37076377" sldId="2147478277"/>
            <ac:spMk id="5" creationId="{CB0713C1-2018-52B3-9BF1-14B5899A1809}"/>
          </ac:spMkLst>
        </pc:spChg>
        <pc:spChg chg="mod">
          <ac:chgData name="Pierre Bourdial" userId="19a58df4-e329-4d71-8686-dd0cf6205507" providerId="ADAL" clId="{1B11BCE4-321E-4891-8157-E7168B1DBA8F}" dt="2023-12-05T10:33:13.056" v="471" actId="14100"/>
          <ac:spMkLst>
            <pc:docMk/>
            <pc:sldMk cId="37076377" sldId="2147478277"/>
            <ac:spMk id="7" creationId="{2A89ABA8-9EA4-A00A-F4F4-A30D410776AD}"/>
          </ac:spMkLst>
        </pc:spChg>
        <pc:spChg chg="mod">
          <ac:chgData name="Pierre Bourdial" userId="19a58df4-e329-4d71-8686-dd0cf6205507" providerId="ADAL" clId="{1B11BCE4-321E-4891-8157-E7168B1DBA8F}" dt="2023-12-05T10:33:13.056" v="471" actId="14100"/>
          <ac:spMkLst>
            <pc:docMk/>
            <pc:sldMk cId="37076377" sldId="2147478277"/>
            <ac:spMk id="8" creationId="{A840F180-22FE-F379-EDAB-DBBB2CECC5D1}"/>
          </ac:spMkLst>
        </pc:spChg>
        <pc:spChg chg="mod">
          <ac:chgData name="Pierre Bourdial" userId="19a58df4-e329-4d71-8686-dd0cf6205507" providerId="ADAL" clId="{1B11BCE4-321E-4891-8157-E7168B1DBA8F}" dt="2023-12-05T10:33:13.056" v="471" actId="14100"/>
          <ac:spMkLst>
            <pc:docMk/>
            <pc:sldMk cId="37076377" sldId="2147478277"/>
            <ac:spMk id="9" creationId="{3D5DC51A-D423-B19E-FB84-7EFFD4D3EA2E}"/>
          </ac:spMkLst>
        </pc:spChg>
        <pc:spChg chg="mod">
          <ac:chgData name="Pierre Bourdial" userId="19a58df4-e329-4d71-8686-dd0cf6205507" providerId="ADAL" clId="{1B11BCE4-321E-4891-8157-E7168B1DBA8F}" dt="2023-12-05T10:33:13.056" v="471" actId="14100"/>
          <ac:spMkLst>
            <pc:docMk/>
            <pc:sldMk cId="37076377" sldId="2147478277"/>
            <ac:spMk id="10" creationId="{6AB9DBDB-84BF-AFF1-4F6A-5ED83CF32158}"/>
          </ac:spMkLst>
        </pc:spChg>
        <pc:spChg chg="mod">
          <ac:chgData name="Pierre Bourdial" userId="19a58df4-e329-4d71-8686-dd0cf6205507" providerId="ADAL" clId="{1B11BCE4-321E-4891-8157-E7168B1DBA8F}" dt="2023-12-05T10:33:13.056" v="471" actId="14100"/>
          <ac:spMkLst>
            <pc:docMk/>
            <pc:sldMk cId="37076377" sldId="2147478277"/>
            <ac:spMk id="11" creationId="{1B531789-A7EE-4739-D531-6AB7D0EA0AC0}"/>
          </ac:spMkLst>
        </pc:spChg>
        <pc:spChg chg="mod">
          <ac:chgData name="Pierre Bourdial" userId="19a58df4-e329-4d71-8686-dd0cf6205507" providerId="ADAL" clId="{1B11BCE4-321E-4891-8157-E7168B1DBA8F}" dt="2023-12-05T10:33:13.056" v="471" actId="14100"/>
          <ac:spMkLst>
            <pc:docMk/>
            <pc:sldMk cId="37076377" sldId="2147478277"/>
            <ac:spMk id="12" creationId="{4C4A8536-528E-BA9B-3435-4AFA7BD80E69}"/>
          </ac:spMkLst>
        </pc:spChg>
        <pc:spChg chg="mod">
          <ac:chgData name="Pierre Bourdial" userId="19a58df4-e329-4d71-8686-dd0cf6205507" providerId="ADAL" clId="{1B11BCE4-321E-4891-8157-E7168B1DBA8F}" dt="2023-12-05T10:33:13.056" v="471" actId="14100"/>
          <ac:spMkLst>
            <pc:docMk/>
            <pc:sldMk cId="37076377" sldId="2147478277"/>
            <ac:spMk id="13" creationId="{8C8C9CF3-BE85-C8BE-30AC-613EEC536FDD}"/>
          </ac:spMkLst>
        </pc:spChg>
        <pc:spChg chg="mod">
          <ac:chgData name="Pierre Bourdial" userId="19a58df4-e329-4d71-8686-dd0cf6205507" providerId="ADAL" clId="{1B11BCE4-321E-4891-8157-E7168B1DBA8F}" dt="2023-12-05T10:33:13.056" v="471" actId="14100"/>
          <ac:spMkLst>
            <pc:docMk/>
            <pc:sldMk cId="37076377" sldId="2147478277"/>
            <ac:spMk id="14" creationId="{33709BE2-FFF9-46F4-732A-D6027E077FDB}"/>
          </ac:spMkLst>
        </pc:spChg>
        <pc:spChg chg="mod">
          <ac:chgData name="Pierre Bourdial" userId="19a58df4-e329-4d71-8686-dd0cf6205507" providerId="ADAL" clId="{1B11BCE4-321E-4891-8157-E7168B1DBA8F}" dt="2023-12-05T10:33:13.056" v="471" actId="14100"/>
          <ac:spMkLst>
            <pc:docMk/>
            <pc:sldMk cId="37076377" sldId="2147478277"/>
            <ac:spMk id="15" creationId="{6BB6B862-4ABF-A6DF-7083-6EC0F2642B97}"/>
          </ac:spMkLst>
        </pc:spChg>
        <pc:spChg chg="mod">
          <ac:chgData name="Pierre Bourdial" userId="19a58df4-e329-4d71-8686-dd0cf6205507" providerId="ADAL" clId="{1B11BCE4-321E-4891-8157-E7168B1DBA8F}" dt="2023-12-05T10:33:13.056" v="471" actId="14100"/>
          <ac:spMkLst>
            <pc:docMk/>
            <pc:sldMk cId="37076377" sldId="2147478277"/>
            <ac:spMk id="16" creationId="{7A82D54A-A249-A268-028C-D008032A1885}"/>
          </ac:spMkLst>
        </pc:spChg>
        <pc:spChg chg="mod">
          <ac:chgData name="Pierre Bourdial" userId="19a58df4-e329-4d71-8686-dd0cf6205507" providerId="ADAL" clId="{1B11BCE4-321E-4891-8157-E7168B1DBA8F}" dt="2023-12-05T10:33:13.056" v="471" actId="14100"/>
          <ac:spMkLst>
            <pc:docMk/>
            <pc:sldMk cId="37076377" sldId="2147478277"/>
            <ac:spMk id="17" creationId="{2B4BB763-9D93-2304-09CA-BA1146974971}"/>
          </ac:spMkLst>
        </pc:spChg>
        <pc:spChg chg="mod">
          <ac:chgData name="Pierre Bourdial" userId="19a58df4-e329-4d71-8686-dd0cf6205507" providerId="ADAL" clId="{1B11BCE4-321E-4891-8157-E7168B1DBA8F}" dt="2023-12-05T10:33:13.056" v="471" actId="14100"/>
          <ac:spMkLst>
            <pc:docMk/>
            <pc:sldMk cId="37076377" sldId="2147478277"/>
            <ac:spMk id="18" creationId="{99D089DF-1DAF-EA1D-6373-5CD03AC09E9A}"/>
          </ac:spMkLst>
        </pc:spChg>
        <pc:spChg chg="mod">
          <ac:chgData name="Pierre Bourdial" userId="19a58df4-e329-4d71-8686-dd0cf6205507" providerId="ADAL" clId="{1B11BCE4-321E-4891-8157-E7168B1DBA8F}" dt="2023-12-05T10:33:13.056" v="471" actId="14100"/>
          <ac:spMkLst>
            <pc:docMk/>
            <pc:sldMk cId="37076377" sldId="2147478277"/>
            <ac:spMk id="19" creationId="{99CBEFF9-4D8D-5390-9683-CACA679D0910}"/>
          </ac:spMkLst>
        </pc:spChg>
        <pc:spChg chg="mod">
          <ac:chgData name="Pierre Bourdial" userId="19a58df4-e329-4d71-8686-dd0cf6205507" providerId="ADAL" clId="{1B11BCE4-321E-4891-8157-E7168B1DBA8F}" dt="2023-12-05T10:33:13.056" v="471" actId="14100"/>
          <ac:spMkLst>
            <pc:docMk/>
            <pc:sldMk cId="37076377" sldId="2147478277"/>
            <ac:spMk id="20" creationId="{FA93A398-0FF9-4F01-28B8-A228932527D6}"/>
          </ac:spMkLst>
        </pc:spChg>
        <pc:spChg chg="mod">
          <ac:chgData name="Pierre Bourdial" userId="19a58df4-e329-4d71-8686-dd0cf6205507" providerId="ADAL" clId="{1B11BCE4-321E-4891-8157-E7168B1DBA8F}" dt="2023-12-05T10:33:13.056" v="471" actId="14100"/>
          <ac:spMkLst>
            <pc:docMk/>
            <pc:sldMk cId="37076377" sldId="2147478277"/>
            <ac:spMk id="21" creationId="{CE2C485E-1866-9726-D449-FBE41A0F35C6}"/>
          </ac:spMkLst>
        </pc:spChg>
        <pc:spChg chg="mod">
          <ac:chgData name="Pierre Bourdial" userId="19a58df4-e329-4d71-8686-dd0cf6205507" providerId="ADAL" clId="{1B11BCE4-321E-4891-8157-E7168B1DBA8F}" dt="2023-12-05T10:33:13.056" v="471" actId="14100"/>
          <ac:spMkLst>
            <pc:docMk/>
            <pc:sldMk cId="37076377" sldId="2147478277"/>
            <ac:spMk id="22" creationId="{25DB56AE-8436-F3F4-02D9-E534C33C2178}"/>
          </ac:spMkLst>
        </pc:spChg>
        <pc:spChg chg="mod">
          <ac:chgData name="Pierre Bourdial" userId="19a58df4-e329-4d71-8686-dd0cf6205507" providerId="ADAL" clId="{1B11BCE4-321E-4891-8157-E7168B1DBA8F}" dt="2023-12-05T10:33:13.056" v="471" actId="14100"/>
          <ac:spMkLst>
            <pc:docMk/>
            <pc:sldMk cId="37076377" sldId="2147478277"/>
            <ac:spMk id="23" creationId="{68CB5C2D-0D2A-D451-062B-272132454D75}"/>
          </ac:spMkLst>
        </pc:spChg>
        <pc:spChg chg="mod">
          <ac:chgData name="Pierre Bourdial" userId="19a58df4-e329-4d71-8686-dd0cf6205507" providerId="ADAL" clId="{1B11BCE4-321E-4891-8157-E7168B1DBA8F}" dt="2023-12-05T10:33:13.056" v="471" actId="14100"/>
          <ac:spMkLst>
            <pc:docMk/>
            <pc:sldMk cId="37076377" sldId="2147478277"/>
            <ac:spMk id="26" creationId="{D9D935E1-FA2C-C36E-42E6-ED53C4AA2B1D}"/>
          </ac:spMkLst>
        </pc:spChg>
        <pc:spChg chg="mod">
          <ac:chgData name="Pierre Bourdial" userId="19a58df4-e329-4d71-8686-dd0cf6205507" providerId="ADAL" clId="{1B11BCE4-321E-4891-8157-E7168B1DBA8F}" dt="2023-12-05T10:33:13.056" v="471" actId="14100"/>
          <ac:spMkLst>
            <pc:docMk/>
            <pc:sldMk cId="37076377" sldId="2147478277"/>
            <ac:spMk id="45" creationId="{DBC18294-D08D-15C3-E118-D060C1141C24}"/>
          </ac:spMkLst>
        </pc:spChg>
        <pc:spChg chg="add mod">
          <ac:chgData name="Pierre Bourdial" userId="19a58df4-e329-4d71-8686-dd0cf6205507" providerId="ADAL" clId="{1B11BCE4-321E-4891-8157-E7168B1DBA8F}" dt="2023-12-05T10:33:44.328" v="475" actId="1076"/>
          <ac:spMkLst>
            <pc:docMk/>
            <pc:sldMk cId="37076377" sldId="2147478277"/>
            <ac:spMk id="46" creationId="{A611A83F-393B-6A9C-30A3-37CBC4AA166A}"/>
          </ac:spMkLst>
        </pc:spChg>
        <pc:spChg chg="add del mod">
          <ac:chgData name="Pierre Bourdial" userId="19a58df4-e329-4d71-8686-dd0cf6205507" providerId="ADAL" clId="{1B11BCE4-321E-4891-8157-E7168B1DBA8F}" dt="2023-12-06T15:54:34.461" v="1426" actId="478"/>
          <ac:spMkLst>
            <pc:docMk/>
            <pc:sldMk cId="37076377" sldId="2147478277"/>
            <ac:spMk id="47" creationId="{CA4C6750-7141-3B7E-7D34-0EF42128C320}"/>
          </ac:spMkLst>
        </pc:spChg>
        <pc:spChg chg="mod">
          <ac:chgData name="Pierre Bourdial" userId="19a58df4-e329-4d71-8686-dd0cf6205507" providerId="ADAL" clId="{1B11BCE4-321E-4891-8157-E7168B1DBA8F}" dt="2023-12-06T16:08:07.894" v="1457" actId="1036"/>
          <ac:spMkLst>
            <pc:docMk/>
            <pc:sldMk cId="37076377" sldId="2147478277"/>
            <ac:spMk id="48" creationId="{97F1DA52-5B67-817C-D9BD-D22C1F509B02}"/>
          </ac:spMkLst>
        </pc:spChg>
        <pc:spChg chg="mod">
          <ac:chgData name="Pierre Bourdial" userId="19a58df4-e329-4d71-8686-dd0cf6205507" providerId="ADAL" clId="{1B11BCE4-321E-4891-8157-E7168B1DBA8F}" dt="2023-12-06T16:08:07.894" v="1457" actId="1036"/>
          <ac:spMkLst>
            <pc:docMk/>
            <pc:sldMk cId="37076377" sldId="2147478277"/>
            <ac:spMk id="49" creationId="{92341473-106D-A18D-EC4D-F10AC891A973}"/>
          </ac:spMkLst>
        </pc:spChg>
        <pc:spChg chg="mod">
          <ac:chgData name="Pierre Bourdial" userId="19a58df4-e329-4d71-8686-dd0cf6205507" providerId="ADAL" clId="{1B11BCE4-321E-4891-8157-E7168B1DBA8F}" dt="2023-12-06T16:08:07.894" v="1457" actId="1036"/>
          <ac:spMkLst>
            <pc:docMk/>
            <pc:sldMk cId="37076377" sldId="2147478277"/>
            <ac:spMk id="50" creationId="{C02BC033-A497-CD53-5FDB-7DFA7F10326B}"/>
          </ac:spMkLst>
        </pc:spChg>
        <pc:spChg chg="mod">
          <ac:chgData name="Pierre Bourdial" userId="19a58df4-e329-4d71-8686-dd0cf6205507" providerId="ADAL" clId="{1B11BCE4-321E-4891-8157-E7168B1DBA8F}" dt="2023-12-06T16:08:07.894" v="1457" actId="1036"/>
          <ac:spMkLst>
            <pc:docMk/>
            <pc:sldMk cId="37076377" sldId="2147478277"/>
            <ac:spMk id="51" creationId="{5BD0288D-5EE4-E8FD-4FF4-80D7FB74D761}"/>
          </ac:spMkLst>
        </pc:spChg>
        <pc:spChg chg="mod">
          <ac:chgData name="Pierre Bourdial" userId="19a58df4-e329-4d71-8686-dd0cf6205507" providerId="ADAL" clId="{1B11BCE4-321E-4891-8157-E7168B1DBA8F}" dt="2023-12-06T16:08:07.894" v="1457" actId="1036"/>
          <ac:spMkLst>
            <pc:docMk/>
            <pc:sldMk cId="37076377" sldId="2147478277"/>
            <ac:spMk id="52" creationId="{BF3AF091-9115-8083-1BF0-A0466E8030F1}"/>
          </ac:spMkLst>
        </pc:spChg>
        <pc:spChg chg="mod">
          <ac:chgData name="Pierre Bourdial" userId="19a58df4-e329-4d71-8686-dd0cf6205507" providerId="ADAL" clId="{1B11BCE4-321E-4891-8157-E7168B1DBA8F}" dt="2023-12-06T16:08:07.894" v="1457" actId="1036"/>
          <ac:spMkLst>
            <pc:docMk/>
            <pc:sldMk cId="37076377" sldId="2147478277"/>
            <ac:spMk id="53" creationId="{21F05221-7B68-496D-45C7-2E696220BC15}"/>
          </ac:spMkLst>
        </pc:spChg>
        <pc:spChg chg="mod">
          <ac:chgData name="Pierre Bourdial" userId="19a58df4-e329-4d71-8686-dd0cf6205507" providerId="ADAL" clId="{1B11BCE4-321E-4891-8157-E7168B1DBA8F}" dt="2023-12-06T16:08:07.894" v="1457" actId="1036"/>
          <ac:spMkLst>
            <pc:docMk/>
            <pc:sldMk cId="37076377" sldId="2147478277"/>
            <ac:spMk id="54" creationId="{92545E48-0377-36DC-DC5B-DD37FEDD9577}"/>
          </ac:spMkLst>
        </pc:spChg>
        <pc:spChg chg="mod">
          <ac:chgData name="Pierre Bourdial" userId="19a58df4-e329-4d71-8686-dd0cf6205507" providerId="ADAL" clId="{1B11BCE4-321E-4891-8157-E7168B1DBA8F}" dt="2023-12-06T16:08:07.894" v="1457" actId="1036"/>
          <ac:spMkLst>
            <pc:docMk/>
            <pc:sldMk cId="37076377" sldId="2147478277"/>
            <ac:spMk id="55" creationId="{FD0101A9-5C26-E045-EC6F-D7747ABD6033}"/>
          </ac:spMkLst>
        </pc:spChg>
        <pc:spChg chg="mod">
          <ac:chgData name="Pierre Bourdial" userId="19a58df4-e329-4d71-8686-dd0cf6205507" providerId="ADAL" clId="{1B11BCE4-321E-4891-8157-E7168B1DBA8F}" dt="2023-12-06T16:08:07.894" v="1457" actId="1036"/>
          <ac:spMkLst>
            <pc:docMk/>
            <pc:sldMk cId="37076377" sldId="2147478277"/>
            <ac:spMk id="56" creationId="{B2DDCB95-E838-C69B-BF3E-1C8839B0608F}"/>
          </ac:spMkLst>
        </pc:spChg>
        <pc:spChg chg="mod">
          <ac:chgData name="Pierre Bourdial" userId="19a58df4-e329-4d71-8686-dd0cf6205507" providerId="ADAL" clId="{1B11BCE4-321E-4891-8157-E7168B1DBA8F}" dt="2023-12-06T16:08:07.894" v="1457" actId="1036"/>
          <ac:spMkLst>
            <pc:docMk/>
            <pc:sldMk cId="37076377" sldId="2147478277"/>
            <ac:spMk id="57" creationId="{663B7664-97B0-8B4F-598B-1DED839B8A04}"/>
          </ac:spMkLst>
        </pc:spChg>
        <pc:spChg chg="mod">
          <ac:chgData name="Pierre Bourdial" userId="19a58df4-e329-4d71-8686-dd0cf6205507" providerId="ADAL" clId="{1B11BCE4-321E-4891-8157-E7168B1DBA8F}" dt="2023-12-06T16:08:07.894" v="1457" actId="1036"/>
          <ac:spMkLst>
            <pc:docMk/>
            <pc:sldMk cId="37076377" sldId="2147478277"/>
            <ac:spMk id="58" creationId="{1E57E081-C3B4-9576-33A1-391C0AEBAF4E}"/>
          </ac:spMkLst>
        </pc:spChg>
        <pc:spChg chg="mod">
          <ac:chgData name="Pierre Bourdial" userId="19a58df4-e329-4d71-8686-dd0cf6205507" providerId="ADAL" clId="{1B11BCE4-321E-4891-8157-E7168B1DBA8F}" dt="2023-12-06T16:08:07.894" v="1457" actId="1036"/>
          <ac:spMkLst>
            <pc:docMk/>
            <pc:sldMk cId="37076377" sldId="2147478277"/>
            <ac:spMk id="59" creationId="{5BFDE25E-543C-33F4-7AFE-98F42FBB7F0D}"/>
          </ac:spMkLst>
        </pc:spChg>
        <pc:spChg chg="mod">
          <ac:chgData name="Pierre Bourdial" userId="19a58df4-e329-4d71-8686-dd0cf6205507" providerId="ADAL" clId="{1B11BCE4-321E-4891-8157-E7168B1DBA8F}" dt="2023-12-06T16:08:07.894" v="1457" actId="1036"/>
          <ac:spMkLst>
            <pc:docMk/>
            <pc:sldMk cId="37076377" sldId="2147478277"/>
            <ac:spMk id="60" creationId="{8271966A-D1D1-AB7F-DC0A-1F36A770B803}"/>
          </ac:spMkLst>
        </pc:spChg>
        <pc:spChg chg="mod">
          <ac:chgData name="Pierre Bourdial" userId="19a58df4-e329-4d71-8686-dd0cf6205507" providerId="ADAL" clId="{1B11BCE4-321E-4891-8157-E7168B1DBA8F}" dt="2023-12-06T16:08:07.894" v="1457" actId="1036"/>
          <ac:spMkLst>
            <pc:docMk/>
            <pc:sldMk cId="37076377" sldId="2147478277"/>
            <ac:spMk id="61" creationId="{2B5081C5-6F1C-B3F4-D061-30290ACF8DBC}"/>
          </ac:spMkLst>
        </pc:spChg>
        <pc:spChg chg="mod">
          <ac:chgData name="Pierre Bourdial" userId="19a58df4-e329-4d71-8686-dd0cf6205507" providerId="ADAL" clId="{1B11BCE4-321E-4891-8157-E7168B1DBA8F}" dt="2023-12-06T16:08:07.894" v="1457" actId="1036"/>
          <ac:spMkLst>
            <pc:docMk/>
            <pc:sldMk cId="37076377" sldId="2147478277"/>
            <ac:spMk id="62" creationId="{D0CB30DF-3636-DD6E-5CED-EEE502CDD380}"/>
          </ac:spMkLst>
        </pc:spChg>
        <pc:spChg chg="mod">
          <ac:chgData name="Pierre Bourdial" userId="19a58df4-e329-4d71-8686-dd0cf6205507" providerId="ADAL" clId="{1B11BCE4-321E-4891-8157-E7168B1DBA8F}" dt="2023-12-06T16:08:07.894" v="1457" actId="1036"/>
          <ac:spMkLst>
            <pc:docMk/>
            <pc:sldMk cId="37076377" sldId="2147478277"/>
            <ac:spMk id="65" creationId="{0C65BC1E-7A15-5F86-DA54-B305ED3EE7E2}"/>
          </ac:spMkLst>
        </pc:spChg>
        <pc:spChg chg="mod">
          <ac:chgData name="Pierre Bourdial" userId="19a58df4-e329-4d71-8686-dd0cf6205507" providerId="ADAL" clId="{1B11BCE4-321E-4891-8157-E7168B1DBA8F}" dt="2023-12-06T16:08:07.894" v="1457" actId="1036"/>
          <ac:spMkLst>
            <pc:docMk/>
            <pc:sldMk cId="37076377" sldId="2147478277"/>
            <ac:spMk id="84" creationId="{25217FB6-22C7-E6F1-A542-E4F33232F781}"/>
          </ac:spMkLst>
        </pc:spChg>
        <pc:grpChg chg="add mod">
          <ac:chgData name="Pierre Bourdial" userId="19a58df4-e329-4d71-8686-dd0cf6205507" providerId="ADAL" clId="{1B11BCE4-321E-4891-8157-E7168B1DBA8F}" dt="2023-12-06T16:08:07.894" v="1457" actId="1036"/>
          <ac:grpSpMkLst>
            <pc:docMk/>
            <pc:sldMk cId="37076377" sldId="2147478277"/>
            <ac:grpSpMk id="2" creationId="{71CC7994-5A12-92F2-2661-4AD76F2AF44D}"/>
          </ac:grpSpMkLst>
        </pc:grpChg>
        <pc:grpChg chg="add del mod">
          <ac:chgData name="Pierre Bourdial" userId="19a58df4-e329-4d71-8686-dd0cf6205507" providerId="ADAL" clId="{1B11BCE4-321E-4891-8157-E7168B1DBA8F}" dt="2023-12-06T16:07:04.790" v="1427" actId="478"/>
          <ac:grpSpMkLst>
            <pc:docMk/>
            <pc:sldMk cId="37076377" sldId="2147478277"/>
            <ac:grpSpMk id="6" creationId="{F05D4A1F-35E9-C692-0B93-080244B520E6}"/>
          </ac:grpSpMkLst>
        </pc:grpChg>
        <pc:picChg chg="mod">
          <ac:chgData name="Pierre Bourdial" userId="19a58df4-e329-4d71-8686-dd0cf6205507" providerId="ADAL" clId="{1B11BCE4-321E-4891-8157-E7168B1DBA8F}" dt="2023-12-05T10:33:13.056" v="471" actId="14100"/>
          <ac:picMkLst>
            <pc:docMk/>
            <pc:sldMk cId="37076377" sldId="2147478277"/>
            <ac:picMk id="31" creationId="{C3FFE62C-047C-3CF6-F8E6-57FCC398345E}"/>
          </ac:picMkLst>
        </pc:picChg>
        <pc:picChg chg="mod">
          <ac:chgData name="Pierre Bourdial" userId="19a58df4-e329-4d71-8686-dd0cf6205507" providerId="ADAL" clId="{1B11BCE4-321E-4891-8157-E7168B1DBA8F}" dt="2023-12-05T10:33:13.056" v="471" actId="14100"/>
          <ac:picMkLst>
            <pc:docMk/>
            <pc:sldMk cId="37076377" sldId="2147478277"/>
            <ac:picMk id="32" creationId="{92EE1715-7179-F88A-37A1-ECC1DAA76F0E}"/>
          </ac:picMkLst>
        </pc:picChg>
        <pc:picChg chg="mod">
          <ac:chgData name="Pierre Bourdial" userId="19a58df4-e329-4d71-8686-dd0cf6205507" providerId="ADAL" clId="{1B11BCE4-321E-4891-8157-E7168B1DBA8F}" dt="2023-12-05T10:33:13.056" v="471" actId="14100"/>
          <ac:picMkLst>
            <pc:docMk/>
            <pc:sldMk cId="37076377" sldId="2147478277"/>
            <ac:picMk id="33" creationId="{9DEB9E7A-B019-42AF-5848-B79FE76ABC26}"/>
          </ac:picMkLst>
        </pc:picChg>
        <pc:picChg chg="mod">
          <ac:chgData name="Pierre Bourdial" userId="19a58df4-e329-4d71-8686-dd0cf6205507" providerId="ADAL" clId="{1B11BCE4-321E-4891-8157-E7168B1DBA8F}" dt="2023-12-05T10:33:13.056" v="471" actId="14100"/>
          <ac:picMkLst>
            <pc:docMk/>
            <pc:sldMk cId="37076377" sldId="2147478277"/>
            <ac:picMk id="34" creationId="{7D90F45B-B828-25BD-62AE-AEBB530C892A}"/>
          </ac:picMkLst>
        </pc:picChg>
        <pc:picChg chg="mod">
          <ac:chgData name="Pierre Bourdial" userId="19a58df4-e329-4d71-8686-dd0cf6205507" providerId="ADAL" clId="{1B11BCE4-321E-4891-8157-E7168B1DBA8F}" dt="2023-12-05T10:33:13.056" v="471" actId="14100"/>
          <ac:picMkLst>
            <pc:docMk/>
            <pc:sldMk cId="37076377" sldId="2147478277"/>
            <ac:picMk id="35" creationId="{7B25CD93-A752-F6F5-8B2C-6476248D3112}"/>
          </ac:picMkLst>
        </pc:picChg>
        <pc:picChg chg="mod">
          <ac:chgData name="Pierre Bourdial" userId="19a58df4-e329-4d71-8686-dd0cf6205507" providerId="ADAL" clId="{1B11BCE4-321E-4891-8157-E7168B1DBA8F}" dt="2023-12-05T10:33:13.056" v="471" actId="14100"/>
          <ac:picMkLst>
            <pc:docMk/>
            <pc:sldMk cId="37076377" sldId="2147478277"/>
            <ac:picMk id="36" creationId="{09653B1E-EC05-8E67-3BA4-D3B687F12F97}"/>
          </ac:picMkLst>
        </pc:picChg>
        <pc:picChg chg="mod">
          <ac:chgData name="Pierre Bourdial" userId="19a58df4-e329-4d71-8686-dd0cf6205507" providerId="ADAL" clId="{1B11BCE4-321E-4891-8157-E7168B1DBA8F}" dt="2023-12-05T10:33:13.056" v="471" actId="14100"/>
          <ac:picMkLst>
            <pc:docMk/>
            <pc:sldMk cId="37076377" sldId="2147478277"/>
            <ac:picMk id="37" creationId="{817BB74B-0BCB-E3A2-E881-41EB0F64B3D6}"/>
          </ac:picMkLst>
        </pc:picChg>
        <pc:picChg chg="mod">
          <ac:chgData name="Pierre Bourdial" userId="19a58df4-e329-4d71-8686-dd0cf6205507" providerId="ADAL" clId="{1B11BCE4-321E-4891-8157-E7168B1DBA8F}" dt="2023-12-05T10:33:13.056" v="471" actId="14100"/>
          <ac:picMkLst>
            <pc:docMk/>
            <pc:sldMk cId="37076377" sldId="2147478277"/>
            <ac:picMk id="38" creationId="{67837929-453B-6C51-03A3-1D8407365B7F}"/>
          </ac:picMkLst>
        </pc:picChg>
        <pc:picChg chg="mod">
          <ac:chgData name="Pierre Bourdial" userId="19a58df4-e329-4d71-8686-dd0cf6205507" providerId="ADAL" clId="{1B11BCE4-321E-4891-8157-E7168B1DBA8F}" dt="2023-12-05T10:33:13.056" v="471" actId="14100"/>
          <ac:picMkLst>
            <pc:docMk/>
            <pc:sldMk cId="37076377" sldId="2147478277"/>
            <ac:picMk id="39" creationId="{59AE2ABE-F0B4-30BE-3A87-9AC5960FCF16}"/>
          </ac:picMkLst>
        </pc:picChg>
        <pc:picChg chg="mod">
          <ac:chgData name="Pierre Bourdial" userId="19a58df4-e329-4d71-8686-dd0cf6205507" providerId="ADAL" clId="{1B11BCE4-321E-4891-8157-E7168B1DBA8F}" dt="2023-12-05T10:33:13.056" v="471" actId="14100"/>
          <ac:picMkLst>
            <pc:docMk/>
            <pc:sldMk cId="37076377" sldId="2147478277"/>
            <ac:picMk id="40" creationId="{FB1CCE80-E985-F006-3A97-8D450CEA6699}"/>
          </ac:picMkLst>
        </pc:picChg>
        <pc:picChg chg="mod">
          <ac:chgData name="Pierre Bourdial" userId="19a58df4-e329-4d71-8686-dd0cf6205507" providerId="ADAL" clId="{1B11BCE4-321E-4891-8157-E7168B1DBA8F}" dt="2023-12-05T10:33:13.056" v="471" actId="14100"/>
          <ac:picMkLst>
            <pc:docMk/>
            <pc:sldMk cId="37076377" sldId="2147478277"/>
            <ac:picMk id="41" creationId="{79AAA684-0E6E-1FAF-DFC9-8BEB89DA986F}"/>
          </ac:picMkLst>
        </pc:picChg>
        <pc:picChg chg="mod">
          <ac:chgData name="Pierre Bourdial" userId="19a58df4-e329-4d71-8686-dd0cf6205507" providerId="ADAL" clId="{1B11BCE4-321E-4891-8157-E7168B1DBA8F}" dt="2023-12-05T10:33:13.056" v="471" actId="14100"/>
          <ac:picMkLst>
            <pc:docMk/>
            <pc:sldMk cId="37076377" sldId="2147478277"/>
            <ac:picMk id="42" creationId="{03E908C4-3ECB-E4A7-A8CD-19DA95952612}"/>
          </ac:picMkLst>
        </pc:picChg>
        <pc:picChg chg="mod">
          <ac:chgData name="Pierre Bourdial" userId="19a58df4-e329-4d71-8686-dd0cf6205507" providerId="ADAL" clId="{1B11BCE4-321E-4891-8157-E7168B1DBA8F}" dt="2023-12-05T10:33:13.056" v="471" actId="14100"/>
          <ac:picMkLst>
            <pc:docMk/>
            <pc:sldMk cId="37076377" sldId="2147478277"/>
            <ac:picMk id="43" creationId="{A01C5443-C7E8-C01E-05BF-2D13806061F6}"/>
          </ac:picMkLst>
        </pc:picChg>
        <pc:picChg chg="mod">
          <ac:chgData name="Pierre Bourdial" userId="19a58df4-e329-4d71-8686-dd0cf6205507" providerId="ADAL" clId="{1B11BCE4-321E-4891-8157-E7168B1DBA8F}" dt="2023-12-05T10:33:13.056" v="471" actId="14100"/>
          <ac:picMkLst>
            <pc:docMk/>
            <pc:sldMk cId="37076377" sldId="2147478277"/>
            <ac:picMk id="44" creationId="{3B926F8D-1523-2CB6-620F-BEA077CC2472}"/>
          </ac:picMkLst>
        </pc:picChg>
        <pc:picChg chg="mod">
          <ac:chgData name="Pierre Bourdial" userId="19a58df4-e329-4d71-8686-dd0cf6205507" providerId="ADAL" clId="{1B11BCE4-321E-4891-8157-E7168B1DBA8F}" dt="2023-12-06T16:08:07.894" v="1457" actId="1036"/>
          <ac:picMkLst>
            <pc:docMk/>
            <pc:sldMk cId="37076377" sldId="2147478277"/>
            <ac:picMk id="70" creationId="{67A68DA9-F40E-9C54-F5E5-A1EC6F99FE6D}"/>
          </ac:picMkLst>
        </pc:picChg>
        <pc:picChg chg="mod">
          <ac:chgData name="Pierre Bourdial" userId="19a58df4-e329-4d71-8686-dd0cf6205507" providerId="ADAL" clId="{1B11BCE4-321E-4891-8157-E7168B1DBA8F}" dt="2023-12-06T16:08:07.894" v="1457" actId="1036"/>
          <ac:picMkLst>
            <pc:docMk/>
            <pc:sldMk cId="37076377" sldId="2147478277"/>
            <ac:picMk id="71" creationId="{3B8422A9-D964-E60A-8DEF-8018247E8202}"/>
          </ac:picMkLst>
        </pc:picChg>
        <pc:picChg chg="mod">
          <ac:chgData name="Pierre Bourdial" userId="19a58df4-e329-4d71-8686-dd0cf6205507" providerId="ADAL" clId="{1B11BCE4-321E-4891-8157-E7168B1DBA8F}" dt="2023-12-06T16:08:07.894" v="1457" actId="1036"/>
          <ac:picMkLst>
            <pc:docMk/>
            <pc:sldMk cId="37076377" sldId="2147478277"/>
            <ac:picMk id="72" creationId="{CD54CDE8-0081-3D2F-7716-4406B852FE80}"/>
          </ac:picMkLst>
        </pc:picChg>
        <pc:picChg chg="mod">
          <ac:chgData name="Pierre Bourdial" userId="19a58df4-e329-4d71-8686-dd0cf6205507" providerId="ADAL" clId="{1B11BCE4-321E-4891-8157-E7168B1DBA8F}" dt="2023-12-06T16:08:07.894" v="1457" actId="1036"/>
          <ac:picMkLst>
            <pc:docMk/>
            <pc:sldMk cId="37076377" sldId="2147478277"/>
            <ac:picMk id="73" creationId="{65A3A93D-55E8-6EEB-A11C-6B1249E44DF4}"/>
          </ac:picMkLst>
        </pc:picChg>
        <pc:picChg chg="mod">
          <ac:chgData name="Pierre Bourdial" userId="19a58df4-e329-4d71-8686-dd0cf6205507" providerId="ADAL" clId="{1B11BCE4-321E-4891-8157-E7168B1DBA8F}" dt="2023-12-06T16:08:07.894" v="1457" actId="1036"/>
          <ac:picMkLst>
            <pc:docMk/>
            <pc:sldMk cId="37076377" sldId="2147478277"/>
            <ac:picMk id="74" creationId="{E0DF4F2E-1C59-7A90-2C90-80B62CF82FA1}"/>
          </ac:picMkLst>
        </pc:picChg>
        <pc:picChg chg="mod">
          <ac:chgData name="Pierre Bourdial" userId="19a58df4-e329-4d71-8686-dd0cf6205507" providerId="ADAL" clId="{1B11BCE4-321E-4891-8157-E7168B1DBA8F}" dt="2023-12-06T16:08:07.894" v="1457" actId="1036"/>
          <ac:picMkLst>
            <pc:docMk/>
            <pc:sldMk cId="37076377" sldId="2147478277"/>
            <ac:picMk id="75" creationId="{990FDE90-D760-14A0-22AF-025A33EC1A1D}"/>
          </ac:picMkLst>
        </pc:picChg>
        <pc:picChg chg="mod">
          <ac:chgData name="Pierre Bourdial" userId="19a58df4-e329-4d71-8686-dd0cf6205507" providerId="ADAL" clId="{1B11BCE4-321E-4891-8157-E7168B1DBA8F}" dt="2023-12-06T16:08:07.894" v="1457" actId="1036"/>
          <ac:picMkLst>
            <pc:docMk/>
            <pc:sldMk cId="37076377" sldId="2147478277"/>
            <ac:picMk id="76" creationId="{A934A274-020E-9165-1321-F9A6C3383105}"/>
          </ac:picMkLst>
        </pc:picChg>
        <pc:picChg chg="mod">
          <ac:chgData name="Pierre Bourdial" userId="19a58df4-e329-4d71-8686-dd0cf6205507" providerId="ADAL" clId="{1B11BCE4-321E-4891-8157-E7168B1DBA8F}" dt="2023-12-06T16:08:07.894" v="1457" actId="1036"/>
          <ac:picMkLst>
            <pc:docMk/>
            <pc:sldMk cId="37076377" sldId="2147478277"/>
            <ac:picMk id="77" creationId="{13046011-6321-DC90-68B3-52076574531A}"/>
          </ac:picMkLst>
        </pc:picChg>
        <pc:picChg chg="mod">
          <ac:chgData name="Pierre Bourdial" userId="19a58df4-e329-4d71-8686-dd0cf6205507" providerId="ADAL" clId="{1B11BCE4-321E-4891-8157-E7168B1DBA8F}" dt="2023-12-06T16:08:07.894" v="1457" actId="1036"/>
          <ac:picMkLst>
            <pc:docMk/>
            <pc:sldMk cId="37076377" sldId="2147478277"/>
            <ac:picMk id="78" creationId="{882DE0D0-C845-B887-87B4-769221EB7A65}"/>
          </ac:picMkLst>
        </pc:picChg>
        <pc:picChg chg="mod">
          <ac:chgData name="Pierre Bourdial" userId="19a58df4-e329-4d71-8686-dd0cf6205507" providerId="ADAL" clId="{1B11BCE4-321E-4891-8157-E7168B1DBA8F}" dt="2023-12-06T16:08:07.894" v="1457" actId="1036"/>
          <ac:picMkLst>
            <pc:docMk/>
            <pc:sldMk cId="37076377" sldId="2147478277"/>
            <ac:picMk id="79" creationId="{E74596F0-9FE5-6B1E-0FCF-67D2CD3D157F}"/>
          </ac:picMkLst>
        </pc:picChg>
        <pc:picChg chg="mod">
          <ac:chgData name="Pierre Bourdial" userId="19a58df4-e329-4d71-8686-dd0cf6205507" providerId="ADAL" clId="{1B11BCE4-321E-4891-8157-E7168B1DBA8F}" dt="2023-12-06T16:08:07.894" v="1457" actId="1036"/>
          <ac:picMkLst>
            <pc:docMk/>
            <pc:sldMk cId="37076377" sldId="2147478277"/>
            <ac:picMk id="80" creationId="{07547C51-59C0-EBC4-847D-C25FC261A9D2}"/>
          </ac:picMkLst>
        </pc:picChg>
        <pc:picChg chg="mod">
          <ac:chgData name="Pierre Bourdial" userId="19a58df4-e329-4d71-8686-dd0cf6205507" providerId="ADAL" clId="{1B11BCE4-321E-4891-8157-E7168B1DBA8F}" dt="2023-12-06T16:08:07.894" v="1457" actId="1036"/>
          <ac:picMkLst>
            <pc:docMk/>
            <pc:sldMk cId="37076377" sldId="2147478277"/>
            <ac:picMk id="81" creationId="{1A979842-A190-D5A1-FA1D-D20A5162A2B8}"/>
          </ac:picMkLst>
        </pc:picChg>
        <pc:picChg chg="mod">
          <ac:chgData name="Pierre Bourdial" userId="19a58df4-e329-4d71-8686-dd0cf6205507" providerId="ADAL" clId="{1B11BCE4-321E-4891-8157-E7168B1DBA8F}" dt="2023-12-06T16:08:07.894" v="1457" actId="1036"/>
          <ac:picMkLst>
            <pc:docMk/>
            <pc:sldMk cId="37076377" sldId="2147478277"/>
            <ac:picMk id="82" creationId="{9110574D-9706-92E6-E4F4-357D120B8B5F}"/>
          </ac:picMkLst>
        </pc:picChg>
        <pc:picChg chg="mod">
          <ac:chgData name="Pierre Bourdial" userId="19a58df4-e329-4d71-8686-dd0cf6205507" providerId="ADAL" clId="{1B11BCE4-321E-4891-8157-E7168B1DBA8F}" dt="2023-12-06T16:08:07.894" v="1457" actId="1036"/>
          <ac:picMkLst>
            <pc:docMk/>
            <pc:sldMk cId="37076377" sldId="2147478277"/>
            <ac:picMk id="83" creationId="{5262447C-94EB-75D4-1507-BAA6A88BC3B0}"/>
          </ac:picMkLst>
        </pc:picChg>
        <pc:cxnChg chg="mod">
          <ac:chgData name="Pierre Bourdial" userId="19a58df4-e329-4d71-8686-dd0cf6205507" providerId="ADAL" clId="{1B11BCE4-321E-4891-8157-E7168B1DBA8F}" dt="2023-12-05T10:33:13.056" v="471" actId="14100"/>
          <ac:cxnSpMkLst>
            <pc:docMk/>
            <pc:sldMk cId="37076377" sldId="2147478277"/>
            <ac:cxnSpMk id="24" creationId="{0F7504AB-C6E3-1413-A436-7A0E65434F42}"/>
          </ac:cxnSpMkLst>
        </pc:cxnChg>
        <pc:cxnChg chg="mod">
          <ac:chgData name="Pierre Bourdial" userId="19a58df4-e329-4d71-8686-dd0cf6205507" providerId="ADAL" clId="{1B11BCE4-321E-4891-8157-E7168B1DBA8F}" dt="2023-12-05T10:33:13.056" v="471" actId="14100"/>
          <ac:cxnSpMkLst>
            <pc:docMk/>
            <pc:sldMk cId="37076377" sldId="2147478277"/>
            <ac:cxnSpMk id="25" creationId="{25BE8B3E-EC60-D08B-2D33-903C226A332C}"/>
          </ac:cxnSpMkLst>
        </pc:cxnChg>
        <pc:cxnChg chg="mod">
          <ac:chgData name="Pierre Bourdial" userId="19a58df4-e329-4d71-8686-dd0cf6205507" providerId="ADAL" clId="{1B11BCE4-321E-4891-8157-E7168B1DBA8F}" dt="2023-12-05T10:33:13.056" v="471" actId="14100"/>
          <ac:cxnSpMkLst>
            <pc:docMk/>
            <pc:sldMk cId="37076377" sldId="2147478277"/>
            <ac:cxnSpMk id="27" creationId="{F916D6A4-E8D4-0370-0B57-29A14FAD8204}"/>
          </ac:cxnSpMkLst>
        </pc:cxnChg>
        <pc:cxnChg chg="mod">
          <ac:chgData name="Pierre Bourdial" userId="19a58df4-e329-4d71-8686-dd0cf6205507" providerId="ADAL" clId="{1B11BCE4-321E-4891-8157-E7168B1DBA8F}" dt="2023-12-05T10:33:13.056" v="471" actId="14100"/>
          <ac:cxnSpMkLst>
            <pc:docMk/>
            <pc:sldMk cId="37076377" sldId="2147478277"/>
            <ac:cxnSpMk id="28" creationId="{F23F7D65-3897-7B7A-7F56-8D1057DBE350}"/>
          </ac:cxnSpMkLst>
        </pc:cxnChg>
        <pc:cxnChg chg="mod">
          <ac:chgData name="Pierre Bourdial" userId="19a58df4-e329-4d71-8686-dd0cf6205507" providerId="ADAL" clId="{1B11BCE4-321E-4891-8157-E7168B1DBA8F}" dt="2023-12-05T10:33:13.056" v="471" actId="14100"/>
          <ac:cxnSpMkLst>
            <pc:docMk/>
            <pc:sldMk cId="37076377" sldId="2147478277"/>
            <ac:cxnSpMk id="29" creationId="{25DB236C-E1DF-3445-BE4A-D6D09D6370E1}"/>
          </ac:cxnSpMkLst>
        </pc:cxnChg>
        <pc:cxnChg chg="mod">
          <ac:chgData name="Pierre Bourdial" userId="19a58df4-e329-4d71-8686-dd0cf6205507" providerId="ADAL" clId="{1B11BCE4-321E-4891-8157-E7168B1DBA8F}" dt="2023-12-05T10:33:13.056" v="471" actId="14100"/>
          <ac:cxnSpMkLst>
            <pc:docMk/>
            <pc:sldMk cId="37076377" sldId="2147478277"/>
            <ac:cxnSpMk id="30" creationId="{DAE4D25C-D398-846D-A107-C3CF89387167}"/>
          </ac:cxnSpMkLst>
        </pc:cxnChg>
        <pc:cxnChg chg="mod">
          <ac:chgData name="Pierre Bourdial" userId="19a58df4-e329-4d71-8686-dd0cf6205507" providerId="ADAL" clId="{1B11BCE4-321E-4891-8157-E7168B1DBA8F}" dt="2023-12-06T16:08:07.894" v="1457" actId="1036"/>
          <ac:cxnSpMkLst>
            <pc:docMk/>
            <pc:sldMk cId="37076377" sldId="2147478277"/>
            <ac:cxnSpMk id="63" creationId="{4CFAA174-D4F2-99B7-40CE-64365FD366AB}"/>
          </ac:cxnSpMkLst>
        </pc:cxnChg>
        <pc:cxnChg chg="mod">
          <ac:chgData name="Pierre Bourdial" userId="19a58df4-e329-4d71-8686-dd0cf6205507" providerId="ADAL" clId="{1B11BCE4-321E-4891-8157-E7168B1DBA8F}" dt="2023-12-06T16:08:07.894" v="1457" actId="1036"/>
          <ac:cxnSpMkLst>
            <pc:docMk/>
            <pc:sldMk cId="37076377" sldId="2147478277"/>
            <ac:cxnSpMk id="64" creationId="{A359C450-870B-2DD9-AE5E-646C75C43A70}"/>
          </ac:cxnSpMkLst>
        </pc:cxnChg>
        <pc:cxnChg chg="mod">
          <ac:chgData name="Pierre Bourdial" userId="19a58df4-e329-4d71-8686-dd0cf6205507" providerId="ADAL" clId="{1B11BCE4-321E-4891-8157-E7168B1DBA8F}" dt="2023-12-06T16:08:07.894" v="1457" actId="1036"/>
          <ac:cxnSpMkLst>
            <pc:docMk/>
            <pc:sldMk cId="37076377" sldId="2147478277"/>
            <ac:cxnSpMk id="66" creationId="{8CA2DB94-8998-8899-5B0A-E8AE546D5CA3}"/>
          </ac:cxnSpMkLst>
        </pc:cxnChg>
        <pc:cxnChg chg="mod">
          <ac:chgData name="Pierre Bourdial" userId="19a58df4-e329-4d71-8686-dd0cf6205507" providerId="ADAL" clId="{1B11BCE4-321E-4891-8157-E7168B1DBA8F}" dt="2023-12-06T16:08:07.894" v="1457" actId="1036"/>
          <ac:cxnSpMkLst>
            <pc:docMk/>
            <pc:sldMk cId="37076377" sldId="2147478277"/>
            <ac:cxnSpMk id="67" creationId="{A0A5FD59-A811-8C3C-B4E5-8BBF1D2A2249}"/>
          </ac:cxnSpMkLst>
        </pc:cxnChg>
        <pc:cxnChg chg="mod">
          <ac:chgData name="Pierre Bourdial" userId="19a58df4-e329-4d71-8686-dd0cf6205507" providerId="ADAL" clId="{1B11BCE4-321E-4891-8157-E7168B1DBA8F}" dt="2023-12-06T16:08:07.894" v="1457" actId="1036"/>
          <ac:cxnSpMkLst>
            <pc:docMk/>
            <pc:sldMk cId="37076377" sldId="2147478277"/>
            <ac:cxnSpMk id="68" creationId="{574CF196-C709-30E6-8E35-2695A41E419D}"/>
          </ac:cxnSpMkLst>
        </pc:cxnChg>
        <pc:cxnChg chg="mod">
          <ac:chgData name="Pierre Bourdial" userId="19a58df4-e329-4d71-8686-dd0cf6205507" providerId="ADAL" clId="{1B11BCE4-321E-4891-8157-E7168B1DBA8F}" dt="2023-12-06T16:08:07.894" v="1457" actId="1036"/>
          <ac:cxnSpMkLst>
            <pc:docMk/>
            <pc:sldMk cId="37076377" sldId="2147478277"/>
            <ac:cxnSpMk id="69" creationId="{882ECC4A-B5B5-0483-2913-06A56BECE2A2}"/>
          </ac:cxnSpMkLst>
        </pc:cxnChg>
      </pc:sldChg>
      <pc:sldChg chg="modSp mod">
        <pc:chgData name="Pierre Bourdial" userId="19a58df4-e329-4d71-8686-dd0cf6205507" providerId="ADAL" clId="{1B11BCE4-321E-4891-8157-E7168B1DBA8F}" dt="2023-12-05T10:27:55.884" v="211" actId="790"/>
        <pc:sldMkLst>
          <pc:docMk/>
          <pc:sldMk cId="568373306" sldId="2147478277"/>
        </pc:sldMkLst>
        <pc:spChg chg="mod">
          <ac:chgData name="Pierre Bourdial" userId="19a58df4-e329-4d71-8686-dd0cf6205507" providerId="ADAL" clId="{1B11BCE4-321E-4891-8157-E7168B1DBA8F}" dt="2023-12-05T10:27:55.865" v="194" actId="790"/>
          <ac:spMkLst>
            <pc:docMk/>
            <pc:sldMk cId="568373306" sldId="2147478277"/>
            <ac:spMk id="4" creationId="{6CA886D8-79C2-4C4B-AE96-6128927A3348}"/>
          </ac:spMkLst>
        </pc:spChg>
        <pc:spChg chg="mod">
          <ac:chgData name="Pierre Bourdial" userId="19a58df4-e329-4d71-8686-dd0cf6205507" providerId="ADAL" clId="{1B11BCE4-321E-4891-8157-E7168B1DBA8F}" dt="2023-12-05T10:27:55.869" v="195" actId="790"/>
          <ac:spMkLst>
            <pc:docMk/>
            <pc:sldMk cId="568373306" sldId="2147478277"/>
            <ac:spMk id="10" creationId="{248E5D57-0191-50E8-B394-582379355807}"/>
          </ac:spMkLst>
        </pc:spChg>
        <pc:spChg chg="mod">
          <ac:chgData name="Pierre Bourdial" userId="19a58df4-e329-4d71-8686-dd0cf6205507" providerId="ADAL" clId="{1B11BCE4-321E-4891-8157-E7168B1DBA8F}" dt="2023-12-05T10:27:55.871" v="196" actId="790"/>
          <ac:spMkLst>
            <pc:docMk/>
            <pc:sldMk cId="568373306" sldId="2147478277"/>
            <ac:spMk id="11" creationId="{471AF120-EB8C-8E38-3A64-605EA822786A}"/>
          </ac:spMkLst>
        </pc:spChg>
        <pc:spChg chg="mod">
          <ac:chgData name="Pierre Bourdial" userId="19a58df4-e329-4d71-8686-dd0cf6205507" providerId="ADAL" clId="{1B11BCE4-321E-4891-8157-E7168B1DBA8F}" dt="2023-12-05T10:27:55.861" v="193" actId="790"/>
          <ac:spMkLst>
            <pc:docMk/>
            <pc:sldMk cId="568373306" sldId="2147478277"/>
            <ac:spMk id="13" creationId="{2997CE20-BEFE-8029-70A7-5459100F4DB5}"/>
          </ac:spMkLst>
        </pc:spChg>
        <pc:spChg chg="mod">
          <ac:chgData name="Pierre Bourdial" userId="19a58df4-e329-4d71-8686-dd0cf6205507" providerId="ADAL" clId="{1B11BCE4-321E-4891-8157-E7168B1DBA8F}" dt="2023-12-05T10:27:55.871" v="197" actId="790"/>
          <ac:spMkLst>
            <pc:docMk/>
            <pc:sldMk cId="568373306" sldId="2147478277"/>
            <ac:spMk id="14" creationId="{754E4342-ED42-3F61-9133-87B4FD451DAE}"/>
          </ac:spMkLst>
        </pc:spChg>
        <pc:spChg chg="mod">
          <ac:chgData name="Pierre Bourdial" userId="19a58df4-e329-4d71-8686-dd0cf6205507" providerId="ADAL" clId="{1B11BCE4-321E-4891-8157-E7168B1DBA8F}" dt="2023-12-05T10:27:55.872" v="198" actId="790"/>
          <ac:spMkLst>
            <pc:docMk/>
            <pc:sldMk cId="568373306" sldId="2147478277"/>
            <ac:spMk id="17" creationId="{ADA9FAA9-2366-1CF1-2157-6E5BA5149680}"/>
          </ac:spMkLst>
        </pc:spChg>
        <pc:spChg chg="mod">
          <ac:chgData name="Pierre Bourdial" userId="19a58df4-e329-4d71-8686-dd0cf6205507" providerId="ADAL" clId="{1B11BCE4-321E-4891-8157-E7168B1DBA8F}" dt="2023-12-05T10:27:55.873" v="199" actId="790"/>
          <ac:spMkLst>
            <pc:docMk/>
            <pc:sldMk cId="568373306" sldId="2147478277"/>
            <ac:spMk id="18" creationId="{D773C5F8-B268-B758-D77D-9601B7D54A8F}"/>
          </ac:spMkLst>
        </pc:spChg>
        <pc:spChg chg="mod">
          <ac:chgData name="Pierre Bourdial" userId="19a58df4-e329-4d71-8686-dd0cf6205507" providerId="ADAL" clId="{1B11BCE4-321E-4891-8157-E7168B1DBA8F}" dt="2023-12-05T10:27:55.874" v="201" actId="790"/>
          <ac:spMkLst>
            <pc:docMk/>
            <pc:sldMk cId="568373306" sldId="2147478277"/>
            <ac:spMk id="19" creationId="{17810D37-F126-0D8A-6E24-84DB02F64BF7}"/>
          </ac:spMkLst>
        </pc:spChg>
        <pc:spChg chg="mod">
          <ac:chgData name="Pierre Bourdial" userId="19a58df4-e329-4d71-8686-dd0cf6205507" providerId="ADAL" clId="{1B11BCE4-321E-4891-8157-E7168B1DBA8F}" dt="2023-12-05T10:27:55.874" v="200" actId="790"/>
          <ac:spMkLst>
            <pc:docMk/>
            <pc:sldMk cId="568373306" sldId="2147478277"/>
            <ac:spMk id="20" creationId="{E7FA1198-E27E-D172-1247-F6D7AF5A76EF}"/>
          </ac:spMkLst>
        </pc:spChg>
        <pc:spChg chg="mod">
          <ac:chgData name="Pierre Bourdial" userId="19a58df4-e329-4d71-8686-dd0cf6205507" providerId="ADAL" clId="{1B11BCE4-321E-4891-8157-E7168B1DBA8F}" dt="2023-12-05T10:27:55.875" v="202" actId="790"/>
          <ac:spMkLst>
            <pc:docMk/>
            <pc:sldMk cId="568373306" sldId="2147478277"/>
            <ac:spMk id="21" creationId="{6A46314D-6BD7-2102-D000-57E40946DD29}"/>
          </ac:spMkLst>
        </pc:spChg>
        <pc:spChg chg="mod">
          <ac:chgData name="Pierre Bourdial" userId="19a58df4-e329-4d71-8686-dd0cf6205507" providerId="ADAL" clId="{1B11BCE4-321E-4891-8157-E7168B1DBA8F}" dt="2023-12-05T10:27:55.876" v="203" actId="790"/>
          <ac:spMkLst>
            <pc:docMk/>
            <pc:sldMk cId="568373306" sldId="2147478277"/>
            <ac:spMk id="22" creationId="{A89EED9E-50EF-C87A-8353-CBD8BF8F6F1D}"/>
          </ac:spMkLst>
        </pc:spChg>
        <pc:spChg chg="mod">
          <ac:chgData name="Pierre Bourdial" userId="19a58df4-e329-4d71-8686-dd0cf6205507" providerId="ADAL" clId="{1B11BCE4-321E-4891-8157-E7168B1DBA8F}" dt="2023-12-05T10:27:55.877" v="204" actId="790"/>
          <ac:spMkLst>
            <pc:docMk/>
            <pc:sldMk cId="568373306" sldId="2147478277"/>
            <ac:spMk id="23" creationId="{001A7120-987E-388E-3FA6-B8FBE1D8C6E0}"/>
          </ac:spMkLst>
        </pc:spChg>
        <pc:spChg chg="mod">
          <ac:chgData name="Pierre Bourdial" userId="19a58df4-e329-4d71-8686-dd0cf6205507" providerId="ADAL" clId="{1B11BCE4-321E-4891-8157-E7168B1DBA8F}" dt="2023-12-05T10:27:55.878" v="205" actId="790"/>
          <ac:spMkLst>
            <pc:docMk/>
            <pc:sldMk cId="568373306" sldId="2147478277"/>
            <ac:spMk id="25" creationId="{7ED7F5DB-4603-7F47-0C22-A932C8BD9CB4}"/>
          </ac:spMkLst>
        </pc:spChg>
        <pc:spChg chg="mod">
          <ac:chgData name="Pierre Bourdial" userId="19a58df4-e329-4d71-8686-dd0cf6205507" providerId="ADAL" clId="{1B11BCE4-321E-4891-8157-E7168B1DBA8F}" dt="2023-12-05T10:27:55.879" v="206" actId="790"/>
          <ac:spMkLst>
            <pc:docMk/>
            <pc:sldMk cId="568373306" sldId="2147478277"/>
            <ac:spMk id="26" creationId="{E9431DEC-8AD6-1F62-2906-C1E9846ADA2F}"/>
          </ac:spMkLst>
        </pc:spChg>
        <pc:spChg chg="mod">
          <ac:chgData name="Pierre Bourdial" userId="19a58df4-e329-4d71-8686-dd0cf6205507" providerId="ADAL" clId="{1B11BCE4-321E-4891-8157-E7168B1DBA8F}" dt="2023-12-05T10:27:55.879" v="207" actId="790"/>
          <ac:spMkLst>
            <pc:docMk/>
            <pc:sldMk cId="568373306" sldId="2147478277"/>
            <ac:spMk id="27" creationId="{8AC60896-9BD2-79F6-C510-8298A68C5A31}"/>
          </ac:spMkLst>
        </pc:spChg>
        <pc:spChg chg="mod">
          <ac:chgData name="Pierre Bourdial" userId="19a58df4-e329-4d71-8686-dd0cf6205507" providerId="ADAL" clId="{1B11BCE4-321E-4891-8157-E7168B1DBA8F}" dt="2023-12-05T10:27:55.881" v="208" actId="790"/>
          <ac:spMkLst>
            <pc:docMk/>
            <pc:sldMk cId="568373306" sldId="2147478277"/>
            <ac:spMk id="28" creationId="{CAF3C820-E0C9-4AFB-4A10-B8556AA39022}"/>
          </ac:spMkLst>
        </pc:spChg>
        <pc:spChg chg="mod">
          <ac:chgData name="Pierre Bourdial" userId="19a58df4-e329-4d71-8686-dd0cf6205507" providerId="ADAL" clId="{1B11BCE4-321E-4891-8157-E7168B1DBA8F}" dt="2023-12-05T10:27:55.882" v="209" actId="790"/>
          <ac:spMkLst>
            <pc:docMk/>
            <pc:sldMk cId="568373306" sldId="2147478277"/>
            <ac:spMk id="29" creationId="{CD89DE5B-FA03-1339-30C7-B38DE3FF00D1}"/>
          </ac:spMkLst>
        </pc:spChg>
        <pc:spChg chg="mod">
          <ac:chgData name="Pierre Bourdial" userId="19a58df4-e329-4d71-8686-dd0cf6205507" providerId="ADAL" clId="{1B11BCE4-321E-4891-8157-E7168B1DBA8F}" dt="2023-12-05T10:27:55.883" v="210" actId="790"/>
          <ac:spMkLst>
            <pc:docMk/>
            <pc:sldMk cId="568373306" sldId="2147478277"/>
            <ac:spMk id="30" creationId="{9DECF990-7996-F5BD-B96F-07FC692598C5}"/>
          </ac:spMkLst>
        </pc:spChg>
        <pc:spChg chg="mod">
          <ac:chgData name="Pierre Bourdial" userId="19a58df4-e329-4d71-8686-dd0cf6205507" providerId="ADAL" clId="{1B11BCE4-321E-4891-8157-E7168B1DBA8F}" dt="2023-12-05T10:27:55.884" v="211" actId="790"/>
          <ac:spMkLst>
            <pc:docMk/>
            <pc:sldMk cId="568373306" sldId="2147478277"/>
            <ac:spMk id="31" creationId="{A77B63E5-1871-1768-8923-9D98F681444E}"/>
          </ac:spMkLst>
        </pc:spChg>
      </pc:sldChg>
      <pc:sldChg chg="addSp delSp modSp new mod ord">
        <pc:chgData name="Pierre Bourdial" userId="19a58df4-e329-4d71-8686-dd0cf6205507" providerId="ADAL" clId="{1B11BCE4-321E-4891-8157-E7168B1DBA8F}" dt="2023-12-05T11:10:24.979" v="1169"/>
        <pc:sldMkLst>
          <pc:docMk/>
          <pc:sldMk cId="2024722939" sldId="2147478278"/>
        </pc:sldMkLst>
        <pc:spChg chg="mod">
          <ac:chgData name="Pierre Bourdial" userId="19a58df4-e329-4d71-8686-dd0cf6205507" providerId="ADAL" clId="{1B11BCE4-321E-4891-8157-E7168B1DBA8F}" dt="2023-12-05T10:38:34.406" v="566" actId="20577"/>
          <ac:spMkLst>
            <pc:docMk/>
            <pc:sldMk cId="2024722939" sldId="2147478278"/>
            <ac:spMk id="2" creationId="{5233490F-ED38-1591-3ECD-4B5243350832}"/>
          </ac:spMkLst>
        </pc:spChg>
        <pc:spChg chg="del">
          <ac:chgData name="Pierre Bourdial" userId="19a58df4-e329-4d71-8686-dd0cf6205507" providerId="ADAL" clId="{1B11BCE4-321E-4891-8157-E7168B1DBA8F}" dt="2023-12-05T10:38:28.014" v="556" actId="22"/>
          <ac:spMkLst>
            <pc:docMk/>
            <pc:sldMk cId="2024722939" sldId="2147478278"/>
            <ac:spMk id="3" creationId="{6691A6FF-42DD-AC30-F85E-507AAB6B72F9}"/>
          </ac:spMkLst>
        </pc:spChg>
        <pc:spChg chg="add mod">
          <ac:chgData name="Pierre Bourdial" userId="19a58df4-e329-4d71-8686-dd0cf6205507" providerId="ADAL" clId="{1B11BCE4-321E-4891-8157-E7168B1DBA8F}" dt="2023-12-05T11:08:02.015" v="1044" actId="20577"/>
          <ac:spMkLst>
            <pc:docMk/>
            <pc:sldMk cId="2024722939" sldId="2147478278"/>
            <ac:spMk id="6" creationId="{A2D4905E-9C90-ACFD-0613-2B0440D03434}"/>
          </ac:spMkLst>
        </pc:spChg>
        <pc:spChg chg="add mod">
          <ac:chgData name="Pierre Bourdial" userId="19a58df4-e329-4d71-8686-dd0cf6205507" providerId="ADAL" clId="{1B11BCE4-321E-4891-8157-E7168B1DBA8F}" dt="2023-12-05T11:08:28.069" v="1083" actId="20577"/>
          <ac:spMkLst>
            <pc:docMk/>
            <pc:sldMk cId="2024722939" sldId="2147478278"/>
            <ac:spMk id="7" creationId="{7E2960DB-1CBF-AD7F-D64D-90767B11D178}"/>
          </ac:spMkLst>
        </pc:spChg>
        <pc:spChg chg="add mod">
          <ac:chgData name="Pierre Bourdial" userId="19a58df4-e329-4d71-8686-dd0cf6205507" providerId="ADAL" clId="{1B11BCE4-321E-4891-8157-E7168B1DBA8F}" dt="2023-12-05T11:08:21.611" v="1067" actId="20577"/>
          <ac:spMkLst>
            <pc:docMk/>
            <pc:sldMk cId="2024722939" sldId="2147478278"/>
            <ac:spMk id="8" creationId="{3C00B2AE-3D5F-3C48-E466-1C2B22E44AD7}"/>
          </ac:spMkLst>
        </pc:spChg>
        <pc:picChg chg="add mod ord">
          <ac:chgData name="Pierre Bourdial" userId="19a58df4-e329-4d71-8686-dd0cf6205507" providerId="ADAL" clId="{1B11BCE4-321E-4891-8157-E7168B1DBA8F}" dt="2023-12-05T10:38:28.014" v="556" actId="22"/>
          <ac:picMkLst>
            <pc:docMk/>
            <pc:sldMk cId="2024722939" sldId="2147478278"/>
            <ac:picMk id="5" creationId="{683683ED-AAAC-F939-3360-E0C95F0C4A98}"/>
          </ac:picMkLst>
        </pc:picChg>
      </pc:sldChg>
      <pc:sldChg chg="new del ord">
        <pc:chgData name="Pierre Bourdial" userId="19a58df4-e329-4d71-8686-dd0cf6205507" providerId="ADAL" clId="{1B11BCE4-321E-4891-8157-E7168B1DBA8F}" dt="2023-12-05T10:34:17.701" v="504" actId="47"/>
        <pc:sldMkLst>
          <pc:docMk/>
          <pc:sldMk cId="3348436680" sldId="2147478278"/>
        </pc:sldMkLst>
      </pc:sldChg>
      <pc:sldChg chg="addSp delSp modSp new mod modClrScheme delAnim modAnim modCm chgLayout">
        <pc:chgData name="Pierre Bourdial" userId="19a58df4-e329-4d71-8686-dd0cf6205507" providerId="ADAL" clId="{1B11BCE4-321E-4891-8157-E7168B1DBA8F}" dt="2023-12-07T14:10:05.650" v="1725" actId="1036"/>
        <pc:sldMkLst>
          <pc:docMk/>
          <pc:sldMk cId="459252597" sldId="2147478279"/>
        </pc:sldMkLst>
        <pc:spChg chg="add mod">
          <ac:chgData name="Pierre Bourdial" userId="19a58df4-e329-4d71-8686-dd0cf6205507" providerId="ADAL" clId="{1B11BCE4-321E-4891-8157-E7168B1DBA8F}" dt="2023-12-07T14:10:05.650" v="1725" actId="1036"/>
          <ac:spMkLst>
            <pc:docMk/>
            <pc:sldMk cId="459252597" sldId="2147478279"/>
            <ac:spMk id="2" creationId="{97111B43-DD18-6956-3EDC-506DE49C3079}"/>
          </ac:spMkLst>
        </pc:spChg>
        <pc:spChg chg="add mod">
          <ac:chgData name="Pierre Bourdial" userId="19a58df4-e329-4d71-8686-dd0cf6205507" providerId="ADAL" clId="{1B11BCE4-321E-4891-8157-E7168B1DBA8F}" dt="2023-12-05T10:46:39.127" v="568"/>
          <ac:spMkLst>
            <pc:docMk/>
            <pc:sldMk cId="459252597" sldId="2147478279"/>
            <ac:spMk id="4" creationId="{D2E6B111-F6C4-C792-3C55-99A3AE4755BF}"/>
          </ac:spMkLst>
        </pc:spChg>
        <pc:spChg chg="add mod">
          <ac:chgData name="Pierre Bourdial" userId="19a58df4-e329-4d71-8686-dd0cf6205507" providerId="ADAL" clId="{1B11BCE4-321E-4891-8157-E7168B1DBA8F}" dt="2023-12-05T10:46:39.127" v="568"/>
          <ac:spMkLst>
            <pc:docMk/>
            <pc:sldMk cId="459252597" sldId="2147478279"/>
            <ac:spMk id="5" creationId="{F74F40DC-C7C2-34E4-9E7F-7415789B681B}"/>
          </ac:spMkLst>
        </pc:spChg>
        <pc:spChg chg="add mod">
          <ac:chgData name="Pierre Bourdial" userId="19a58df4-e329-4d71-8686-dd0cf6205507" providerId="ADAL" clId="{1B11BCE4-321E-4891-8157-E7168B1DBA8F}" dt="2023-12-05T14:37:02.998" v="1416" actId="404"/>
          <ac:spMkLst>
            <pc:docMk/>
            <pc:sldMk cId="459252597" sldId="2147478279"/>
            <ac:spMk id="6" creationId="{E63F4C94-7C6D-FFC2-ECCD-70CBE42CB9AD}"/>
          </ac:spMkLst>
        </pc:spChg>
        <pc:spChg chg="add mod">
          <ac:chgData name="Pierre Bourdial" userId="19a58df4-e329-4d71-8686-dd0cf6205507" providerId="ADAL" clId="{1B11BCE4-321E-4891-8157-E7168B1DBA8F}" dt="2023-12-05T14:35:55.534" v="1407" actId="554"/>
          <ac:spMkLst>
            <pc:docMk/>
            <pc:sldMk cId="459252597" sldId="2147478279"/>
            <ac:spMk id="8" creationId="{C9D4CBD1-D4FB-A426-9850-57598B9FCCFF}"/>
          </ac:spMkLst>
        </pc:spChg>
        <pc:spChg chg="add mod">
          <ac:chgData name="Pierre Bourdial" userId="19a58df4-e329-4d71-8686-dd0cf6205507" providerId="ADAL" clId="{1B11BCE4-321E-4891-8157-E7168B1DBA8F}" dt="2023-12-05T14:35:55.534" v="1407" actId="554"/>
          <ac:spMkLst>
            <pc:docMk/>
            <pc:sldMk cId="459252597" sldId="2147478279"/>
            <ac:spMk id="10" creationId="{A4019CA2-F07F-A9CD-5D35-B39165EE3A1F}"/>
          </ac:spMkLst>
        </pc:spChg>
        <pc:spChg chg="add mod">
          <ac:chgData name="Pierre Bourdial" userId="19a58df4-e329-4d71-8686-dd0cf6205507" providerId="ADAL" clId="{1B11BCE4-321E-4891-8157-E7168B1DBA8F}" dt="2023-12-05T14:35:55.534" v="1407" actId="554"/>
          <ac:spMkLst>
            <pc:docMk/>
            <pc:sldMk cId="459252597" sldId="2147478279"/>
            <ac:spMk id="12" creationId="{D891583D-78EE-2F25-490B-8FC962C8DCAC}"/>
          </ac:spMkLst>
        </pc:spChg>
        <pc:spChg chg="add mod">
          <ac:chgData name="Pierre Bourdial" userId="19a58df4-e329-4d71-8686-dd0cf6205507" providerId="ADAL" clId="{1B11BCE4-321E-4891-8157-E7168B1DBA8F}" dt="2023-12-05T14:36:50.605" v="1414" actId="255"/>
          <ac:spMkLst>
            <pc:docMk/>
            <pc:sldMk cId="459252597" sldId="2147478279"/>
            <ac:spMk id="14" creationId="{21D1FA4F-524A-9DA4-A156-EBCE706418B1}"/>
          </ac:spMkLst>
        </pc:spChg>
        <pc:spChg chg="add mod">
          <ac:chgData name="Pierre Bourdial" userId="19a58df4-e329-4d71-8686-dd0cf6205507" providerId="ADAL" clId="{1B11BCE4-321E-4891-8157-E7168B1DBA8F}" dt="2023-12-05T14:36:02.620" v="1408" actId="554"/>
          <ac:spMkLst>
            <pc:docMk/>
            <pc:sldMk cId="459252597" sldId="2147478279"/>
            <ac:spMk id="16" creationId="{C12DF7F8-7D77-3B8D-32BE-EB312370A878}"/>
          </ac:spMkLst>
        </pc:spChg>
        <pc:spChg chg="add mod">
          <ac:chgData name="Pierre Bourdial" userId="19a58df4-e329-4d71-8686-dd0cf6205507" providerId="ADAL" clId="{1B11BCE4-321E-4891-8157-E7168B1DBA8F}" dt="2023-12-05T14:36:02.620" v="1408" actId="554"/>
          <ac:spMkLst>
            <pc:docMk/>
            <pc:sldMk cId="459252597" sldId="2147478279"/>
            <ac:spMk id="18" creationId="{DF1CA691-E000-0780-59F0-B4FED17D2704}"/>
          </ac:spMkLst>
        </pc:spChg>
        <pc:spChg chg="add mod">
          <ac:chgData name="Pierre Bourdial" userId="19a58df4-e329-4d71-8686-dd0cf6205507" providerId="ADAL" clId="{1B11BCE4-321E-4891-8157-E7168B1DBA8F}" dt="2023-12-05T14:36:02.620" v="1408" actId="554"/>
          <ac:spMkLst>
            <pc:docMk/>
            <pc:sldMk cId="459252597" sldId="2147478279"/>
            <ac:spMk id="20" creationId="{6F92033E-7EFB-AEB8-F467-75A96DDDFD31}"/>
          </ac:spMkLst>
        </pc:spChg>
        <pc:spChg chg="add mod">
          <ac:chgData name="Pierre Bourdial" userId="19a58df4-e329-4d71-8686-dd0cf6205507" providerId="ADAL" clId="{1B11BCE4-321E-4891-8157-E7168B1DBA8F}" dt="2023-12-05T14:36:02.620" v="1408" actId="554"/>
          <ac:spMkLst>
            <pc:docMk/>
            <pc:sldMk cId="459252597" sldId="2147478279"/>
            <ac:spMk id="22" creationId="{09608140-B02F-6001-64F7-6127A6B0277F}"/>
          </ac:spMkLst>
        </pc:spChg>
        <pc:spChg chg="add del mod">
          <ac:chgData name="Pierre Bourdial" userId="19a58df4-e329-4d71-8686-dd0cf6205507" providerId="ADAL" clId="{1B11BCE4-321E-4891-8157-E7168B1DBA8F}" dt="2023-12-05T14:28:24.889" v="1347" actId="478"/>
          <ac:spMkLst>
            <pc:docMk/>
            <pc:sldMk cId="459252597" sldId="2147478279"/>
            <ac:spMk id="28" creationId="{31DA4DEE-3804-3402-5236-02C04ED067A8}"/>
          </ac:spMkLst>
        </pc:spChg>
        <pc:spChg chg="add del mod">
          <ac:chgData name="Pierre Bourdial" userId="19a58df4-e329-4d71-8686-dd0cf6205507" providerId="ADAL" clId="{1B11BCE4-321E-4891-8157-E7168B1DBA8F}" dt="2023-12-05T14:30:00.287" v="1363" actId="478"/>
          <ac:spMkLst>
            <pc:docMk/>
            <pc:sldMk cId="459252597" sldId="2147478279"/>
            <ac:spMk id="29" creationId="{A3AD066A-F410-7F6F-FBAE-6A72C0958D3B}"/>
          </ac:spMkLst>
        </pc:spChg>
        <pc:spChg chg="add mod">
          <ac:chgData name="Pierre Bourdial" userId="19a58df4-e329-4d71-8686-dd0cf6205507" providerId="ADAL" clId="{1B11BCE4-321E-4891-8157-E7168B1DBA8F}" dt="2023-12-05T10:46:39.127" v="568"/>
          <ac:spMkLst>
            <pc:docMk/>
            <pc:sldMk cId="459252597" sldId="2147478279"/>
            <ac:spMk id="30" creationId="{5C9FDAC6-58AB-1AA7-DEF6-F83244D205D7}"/>
          </ac:spMkLst>
        </pc:spChg>
        <pc:spChg chg="add del mod ord">
          <ac:chgData name="Pierre Bourdial" userId="19a58df4-e329-4d71-8686-dd0cf6205507" providerId="ADAL" clId="{1B11BCE4-321E-4891-8157-E7168B1DBA8F}" dt="2023-12-05T14:21:46.418" v="1339" actId="700"/>
          <ac:spMkLst>
            <pc:docMk/>
            <pc:sldMk cId="459252597" sldId="2147478279"/>
            <ac:spMk id="30" creationId="{842BAA06-C604-EECD-CDED-73B1FB4E71DC}"/>
          </ac:spMkLst>
        </pc:spChg>
        <pc:spChg chg="add mod">
          <ac:chgData name="Pierre Bourdial" userId="19a58df4-e329-4d71-8686-dd0cf6205507" providerId="ADAL" clId="{1B11BCE4-321E-4891-8157-E7168B1DBA8F}" dt="2023-12-05T10:46:39.127" v="568"/>
          <ac:spMkLst>
            <pc:docMk/>
            <pc:sldMk cId="459252597" sldId="2147478279"/>
            <ac:spMk id="31" creationId="{2B319777-07BF-8D1E-3AB6-67F2BFA10D29}"/>
          </ac:spMkLst>
        </pc:spChg>
        <pc:spChg chg="add del mod ord">
          <ac:chgData name="Pierre Bourdial" userId="19a58df4-e329-4d71-8686-dd0cf6205507" providerId="ADAL" clId="{1B11BCE4-321E-4891-8157-E7168B1DBA8F}" dt="2023-12-05T14:21:46.418" v="1339" actId="700"/>
          <ac:spMkLst>
            <pc:docMk/>
            <pc:sldMk cId="459252597" sldId="2147478279"/>
            <ac:spMk id="31" creationId="{D4D37574-27FE-E26F-ACCD-829A0BE7C354}"/>
          </ac:spMkLst>
        </pc:spChg>
        <pc:spChg chg="add mod">
          <ac:chgData name="Pierre Bourdial" userId="19a58df4-e329-4d71-8686-dd0cf6205507" providerId="ADAL" clId="{1B11BCE4-321E-4891-8157-E7168B1DBA8F}" dt="2023-12-05T10:46:39.127" v="568"/>
          <ac:spMkLst>
            <pc:docMk/>
            <pc:sldMk cId="459252597" sldId="2147478279"/>
            <ac:spMk id="32" creationId="{ABAF6195-EE30-DD49-4B6A-D9C7AC9F3A25}"/>
          </ac:spMkLst>
        </pc:spChg>
        <pc:spChg chg="add mod">
          <ac:chgData name="Pierre Bourdial" userId="19a58df4-e329-4d71-8686-dd0cf6205507" providerId="ADAL" clId="{1B11BCE4-321E-4891-8157-E7168B1DBA8F}" dt="2023-12-05T10:46:39.127" v="568"/>
          <ac:spMkLst>
            <pc:docMk/>
            <pc:sldMk cId="459252597" sldId="2147478279"/>
            <ac:spMk id="33" creationId="{53D0110C-D304-8D91-A36E-488F345FD1A2}"/>
          </ac:spMkLst>
        </pc:spChg>
        <pc:spChg chg="add del mod">
          <ac:chgData name="Pierre Bourdial" userId="19a58df4-e329-4d71-8686-dd0cf6205507" providerId="ADAL" clId="{1B11BCE4-321E-4891-8157-E7168B1DBA8F}" dt="2023-12-05T14:29:01.607" v="1352" actId="478"/>
          <ac:spMkLst>
            <pc:docMk/>
            <pc:sldMk cId="459252597" sldId="2147478279"/>
            <ac:spMk id="34" creationId="{14CBE889-5DF4-5D4E-EB56-B31E3BD97ACB}"/>
          </ac:spMkLst>
        </pc:spChg>
        <pc:spChg chg="add mod">
          <ac:chgData name="Pierre Bourdial" userId="19a58df4-e329-4d71-8686-dd0cf6205507" providerId="ADAL" clId="{1B11BCE4-321E-4891-8157-E7168B1DBA8F}" dt="2023-12-05T10:46:39.127" v="568"/>
          <ac:spMkLst>
            <pc:docMk/>
            <pc:sldMk cId="459252597" sldId="2147478279"/>
            <ac:spMk id="35" creationId="{F7C9E35F-6DB3-E989-F92F-18DA84A8751F}"/>
          </ac:spMkLst>
        </pc:spChg>
        <pc:spChg chg="add del mod">
          <ac:chgData name="Pierre Bourdial" userId="19a58df4-e329-4d71-8686-dd0cf6205507" providerId="ADAL" clId="{1B11BCE4-321E-4891-8157-E7168B1DBA8F}" dt="2023-12-05T14:29:07.525" v="1354" actId="478"/>
          <ac:spMkLst>
            <pc:docMk/>
            <pc:sldMk cId="459252597" sldId="2147478279"/>
            <ac:spMk id="36" creationId="{3036EED6-8D0D-85D9-3354-94F6EB7EA4F2}"/>
          </ac:spMkLst>
        </pc:spChg>
        <pc:spChg chg="add mod">
          <ac:chgData name="Pierre Bourdial" userId="19a58df4-e329-4d71-8686-dd0cf6205507" providerId="ADAL" clId="{1B11BCE4-321E-4891-8157-E7168B1DBA8F}" dt="2023-12-05T10:46:39.127" v="568"/>
          <ac:spMkLst>
            <pc:docMk/>
            <pc:sldMk cId="459252597" sldId="2147478279"/>
            <ac:spMk id="37" creationId="{2C594D68-4790-027A-2AC3-F6F29E474CEE}"/>
          </ac:spMkLst>
        </pc:spChg>
        <pc:spChg chg="add del mod">
          <ac:chgData name="Pierre Bourdial" userId="19a58df4-e329-4d71-8686-dd0cf6205507" providerId="ADAL" clId="{1B11BCE4-321E-4891-8157-E7168B1DBA8F}" dt="2023-12-05T14:29:14.703" v="1356" actId="478"/>
          <ac:spMkLst>
            <pc:docMk/>
            <pc:sldMk cId="459252597" sldId="2147478279"/>
            <ac:spMk id="39" creationId="{210ADD14-A93F-85B2-9327-1C2BC1940B3D}"/>
          </ac:spMkLst>
        </pc:spChg>
        <pc:spChg chg="del">
          <ac:chgData name="Pierre Bourdial" userId="19a58df4-e329-4d71-8686-dd0cf6205507" providerId="ADAL" clId="{1B11BCE4-321E-4891-8157-E7168B1DBA8F}" dt="2023-12-05T14:30:24.589" v="1369" actId="478"/>
          <ac:spMkLst>
            <pc:docMk/>
            <pc:sldMk cId="459252597" sldId="2147478279"/>
            <ac:spMk id="40" creationId="{D7030652-83EC-20F1-9CB2-B39B36953650}"/>
          </ac:spMkLst>
        </pc:spChg>
        <pc:spChg chg="del">
          <ac:chgData name="Pierre Bourdial" userId="19a58df4-e329-4d71-8686-dd0cf6205507" providerId="ADAL" clId="{1B11BCE4-321E-4891-8157-E7168B1DBA8F}" dt="2023-12-05T14:30:32.509" v="1371" actId="478"/>
          <ac:spMkLst>
            <pc:docMk/>
            <pc:sldMk cId="459252597" sldId="2147478279"/>
            <ac:spMk id="41" creationId="{63B1BEC6-F553-42A4-772F-F698C623B405}"/>
          </ac:spMkLst>
        </pc:spChg>
        <pc:spChg chg="del">
          <ac:chgData name="Pierre Bourdial" userId="19a58df4-e329-4d71-8686-dd0cf6205507" providerId="ADAL" clId="{1B11BCE4-321E-4891-8157-E7168B1DBA8F}" dt="2023-12-05T14:30:41.035" v="1373" actId="478"/>
          <ac:spMkLst>
            <pc:docMk/>
            <pc:sldMk cId="459252597" sldId="2147478279"/>
            <ac:spMk id="42" creationId="{7181CE17-CA68-10F1-74C2-DC96E147D849}"/>
          </ac:spMkLst>
        </pc:spChg>
        <pc:spChg chg="del">
          <ac:chgData name="Pierre Bourdial" userId="19a58df4-e329-4d71-8686-dd0cf6205507" providerId="ADAL" clId="{1B11BCE4-321E-4891-8157-E7168B1DBA8F}" dt="2023-12-05T14:30:47.472" v="1375" actId="478"/>
          <ac:spMkLst>
            <pc:docMk/>
            <pc:sldMk cId="459252597" sldId="2147478279"/>
            <ac:spMk id="43" creationId="{6A98192D-533B-2504-2788-4E5A34E855E1}"/>
          </ac:spMkLst>
        </pc:spChg>
        <pc:spChg chg="del">
          <ac:chgData name="Pierre Bourdial" userId="19a58df4-e329-4d71-8686-dd0cf6205507" providerId="ADAL" clId="{1B11BCE4-321E-4891-8157-E7168B1DBA8F}" dt="2023-12-05T14:29:21.790" v="1359" actId="478"/>
          <ac:spMkLst>
            <pc:docMk/>
            <pc:sldMk cId="459252597" sldId="2147478279"/>
            <ac:spMk id="48" creationId="{9F7D7AA7-D26A-092A-E173-08CB49B4CA59}"/>
          </ac:spMkLst>
        </pc:spChg>
        <pc:spChg chg="add del">
          <ac:chgData name="Pierre Bourdial" userId="19a58df4-e329-4d71-8686-dd0cf6205507" providerId="ADAL" clId="{1B11BCE4-321E-4891-8157-E7168B1DBA8F}" dt="2023-12-05T14:21:35.503" v="1337" actId="478"/>
          <ac:spMkLst>
            <pc:docMk/>
            <pc:sldMk cId="459252597" sldId="2147478279"/>
            <ac:spMk id="49" creationId="{A0F93578-6405-4A7C-57B6-F436F9505D01}"/>
          </ac:spMkLst>
        </pc:spChg>
        <pc:spChg chg="del">
          <ac:chgData name="Pierre Bourdial" userId="19a58df4-e329-4d71-8686-dd0cf6205507" providerId="ADAL" clId="{1B11BCE4-321E-4891-8157-E7168B1DBA8F}" dt="2023-12-05T14:31:00.363" v="1377" actId="478"/>
          <ac:spMkLst>
            <pc:docMk/>
            <pc:sldMk cId="459252597" sldId="2147478279"/>
            <ac:spMk id="52" creationId="{7F591B5D-F833-D196-0A83-865AB21BF533}"/>
          </ac:spMkLst>
        </pc:spChg>
        <pc:spChg chg="del">
          <ac:chgData name="Pierre Bourdial" userId="19a58df4-e329-4d71-8686-dd0cf6205507" providerId="ADAL" clId="{1B11BCE4-321E-4891-8157-E7168B1DBA8F}" dt="2023-12-05T14:31:10.151" v="1379" actId="478"/>
          <ac:spMkLst>
            <pc:docMk/>
            <pc:sldMk cId="459252597" sldId="2147478279"/>
            <ac:spMk id="53" creationId="{AA52DE42-1B06-5863-268F-6FDD45DE8908}"/>
          </ac:spMkLst>
        </pc:spChg>
        <pc:spChg chg="del">
          <ac:chgData name="Pierre Bourdial" userId="19a58df4-e329-4d71-8686-dd0cf6205507" providerId="ADAL" clId="{1B11BCE4-321E-4891-8157-E7168B1DBA8F}" dt="2023-12-05T14:31:21.558" v="1381" actId="478"/>
          <ac:spMkLst>
            <pc:docMk/>
            <pc:sldMk cId="459252597" sldId="2147478279"/>
            <ac:spMk id="54" creationId="{F43BA7AD-1295-F957-64F5-4AC6F719FE32}"/>
          </ac:spMkLst>
        </pc:spChg>
        <pc:grpChg chg="add mod">
          <ac:chgData name="Pierre Bourdial" userId="19a58df4-e329-4d71-8686-dd0cf6205507" providerId="ADAL" clId="{1B11BCE4-321E-4891-8157-E7168B1DBA8F}" dt="2023-12-07T14:10:05.650" v="1725" actId="1036"/>
          <ac:grpSpMkLst>
            <pc:docMk/>
            <pc:sldMk cId="459252597" sldId="2147478279"/>
            <ac:grpSpMk id="3" creationId="{7A598F62-019A-BBB5-D00B-51CE135B927D}"/>
          </ac:grpSpMkLst>
        </pc:grpChg>
        <pc:grpChg chg="add mod">
          <ac:chgData name="Pierre Bourdial" userId="19a58df4-e329-4d71-8686-dd0cf6205507" providerId="ADAL" clId="{1B11BCE4-321E-4891-8157-E7168B1DBA8F}" dt="2023-12-07T14:10:05.650" v="1725" actId="1036"/>
          <ac:grpSpMkLst>
            <pc:docMk/>
            <pc:sldMk cId="459252597" sldId="2147478279"/>
            <ac:grpSpMk id="13" creationId="{B0B71463-E8BD-CCAC-1D2D-8C5B2154EE11}"/>
          </ac:grpSpMkLst>
        </pc:grpChg>
        <pc:grpChg chg="add mod">
          <ac:chgData name="Pierre Bourdial" userId="19a58df4-e329-4d71-8686-dd0cf6205507" providerId="ADAL" clId="{1B11BCE4-321E-4891-8157-E7168B1DBA8F}" dt="2023-12-05T10:46:39.127" v="568"/>
          <ac:grpSpMkLst>
            <pc:docMk/>
            <pc:sldMk cId="459252597" sldId="2147478279"/>
            <ac:grpSpMk id="23" creationId="{CFF80592-062D-9F32-BB58-02ADFE1EAF56}"/>
          </ac:grpSpMkLst>
        </pc:grpChg>
        <pc:picChg chg="add del mod">
          <ac:chgData name="Pierre Bourdial" userId="19a58df4-e329-4d71-8686-dd0cf6205507" providerId="ADAL" clId="{1B11BCE4-321E-4891-8157-E7168B1DBA8F}" dt="2023-12-05T10:46:47.835" v="569" actId="478"/>
          <ac:picMkLst>
            <pc:docMk/>
            <pc:sldMk cId="459252597" sldId="2147478279"/>
            <ac:picMk id="3" creationId="{4EED732B-2A5E-8C65-37F2-2D3ED6CF7DA6}"/>
          </ac:picMkLst>
        </pc:picChg>
        <pc:picChg chg="add mod">
          <ac:chgData name="Pierre Bourdial" userId="19a58df4-e329-4d71-8686-dd0cf6205507" providerId="ADAL" clId="{1B11BCE4-321E-4891-8157-E7168B1DBA8F}" dt="2023-12-05T10:46:39.127" v="568"/>
          <ac:picMkLst>
            <pc:docMk/>
            <pc:sldMk cId="459252597" sldId="2147478279"/>
            <ac:picMk id="7" creationId="{BF535165-40D7-563C-3A82-B1810DD0C15F}"/>
          </ac:picMkLst>
        </pc:picChg>
        <pc:picChg chg="add mod">
          <ac:chgData name="Pierre Bourdial" userId="19a58df4-e329-4d71-8686-dd0cf6205507" providerId="ADAL" clId="{1B11BCE4-321E-4891-8157-E7168B1DBA8F}" dt="2023-12-05T10:46:39.127" v="568"/>
          <ac:picMkLst>
            <pc:docMk/>
            <pc:sldMk cId="459252597" sldId="2147478279"/>
            <ac:picMk id="9" creationId="{A23FE582-31A6-5E83-A8CC-EEC5CADD791C}"/>
          </ac:picMkLst>
        </pc:picChg>
        <pc:picChg chg="add mod">
          <ac:chgData name="Pierre Bourdial" userId="19a58df4-e329-4d71-8686-dd0cf6205507" providerId="ADAL" clId="{1B11BCE4-321E-4891-8157-E7168B1DBA8F}" dt="2023-12-05T10:46:39.127" v="568"/>
          <ac:picMkLst>
            <pc:docMk/>
            <pc:sldMk cId="459252597" sldId="2147478279"/>
            <ac:picMk id="11" creationId="{30BF8F78-27EB-05A7-17F5-ED4DBD51515C}"/>
          </ac:picMkLst>
        </pc:picChg>
        <pc:picChg chg="add mod">
          <ac:chgData name="Pierre Bourdial" userId="19a58df4-e329-4d71-8686-dd0cf6205507" providerId="ADAL" clId="{1B11BCE4-321E-4891-8157-E7168B1DBA8F}" dt="2023-12-05T10:46:39.127" v="568"/>
          <ac:picMkLst>
            <pc:docMk/>
            <pc:sldMk cId="459252597" sldId="2147478279"/>
            <ac:picMk id="13" creationId="{594F967F-42E4-7FEA-204E-E75661003AC1}"/>
          </ac:picMkLst>
        </pc:picChg>
        <pc:picChg chg="add mod">
          <ac:chgData name="Pierre Bourdial" userId="19a58df4-e329-4d71-8686-dd0cf6205507" providerId="ADAL" clId="{1B11BCE4-321E-4891-8157-E7168B1DBA8F}" dt="2023-12-05T10:46:39.127" v="568"/>
          <ac:picMkLst>
            <pc:docMk/>
            <pc:sldMk cId="459252597" sldId="2147478279"/>
            <ac:picMk id="15" creationId="{B5FAE4EB-148A-C638-2D66-12C646BF2B0F}"/>
          </ac:picMkLst>
        </pc:picChg>
        <pc:picChg chg="add mod">
          <ac:chgData name="Pierre Bourdial" userId="19a58df4-e329-4d71-8686-dd0cf6205507" providerId="ADAL" clId="{1B11BCE4-321E-4891-8157-E7168B1DBA8F}" dt="2023-12-05T10:46:39.127" v="568"/>
          <ac:picMkLst>
            <pc:docMk/>
            <pc:sldMk cId="459252597" sldId="2147478279"/>
            <ac:picMk id="17" creationId="{1D71D3AB-3D83-C73F-4357-84EB431B1884}"/>
          </ac:picMkLst>
        </pc:picChg>
        <pc:picChg chg="add mod">
          <ac:chgData name="Pierre Bourdial" userId="19a58df4-e329-4d71-8686-dd0cf6205507" providerId="ADAL" clId="{1B11BCE4-321E-4891-8157-E7168B1DBA8F}" dt="2023-12-05T10:46:39.127" v="568"/>
          <ac:picMkLst>
            <pc:docMk/>
            <pc:sldMk cId="459252597" sldId="2147478279"/>
            <ac:picMk id="19" creationId="{EFAA11D1-87A0-08E5-A75C-530133CCA430}"/>
          </ac:picMkLst>
        </pc:picChg>
        <pc:picChg chg="add mod">
          <ac:chgData name="Pierre Bourdial" userId="19a58df4-e329-4d71-8686-dd0cf6205507" providerId="ADAL" clId="{1B11BCE4-321E-4891-8157-E7168B1DBA8F}" dt="2023-12-07T14:09:47.331" v="1722" actId="14100"/>
          <ac:picMkLst>
            <pc:docMk/>
            <pc:sldMk cId="459252597" sldId="2147478279"/>
            <ac:picMk id="21" creationId="{39824835-C3EE-A7AD-725B-0175A180C9AC}"/>
          </ac:picMkLst>
        </pc:picChg>
        <pc:picChg chg="mod">
          <ac:chgData name="Pierre Bourdial" userId="19a58df4-e329-4d71-8686-dd0cf6205507" providerId="ADAL" clId="{1B11BCE4-321E-4891-8157-E7168B1DBA8F}" dt="2023-12-05T10:46:39.127" v="568"/>
          <ac:picMkLst>
            <pc:docMk/>
            <pc:sldMk cId="459252597" sldId="2147478279"/>
            <ac:picMk id="24" creationId="{F3E86F50-05DA-77F2-39C1-CE0297758E60}"/>
          </ac:picMkLst>
        </pc:picChg>
        <pc:picChg chg="mod">
          <ac:chgData name="Pierre Bourdial" userId="19a58df4-e329-4d71-8686-dd0cf6205507" providerId="ADAL" clId="{1B11BCE4-321E-4891-8157-E7168B1DBA8F}" dt="2023-12-05T10:46:39.127" v="568"/>
          <ac:picMkLst>
            <pc:docMk/>
            <pc:sldMk cId="459252597" sldId="2147478279"/>
            <ac:picMk id="25" creationId="{B02D4A5D-1496-D585-B325-2CE014AF4E73}"/>
          </ac:picMkLst>
        </pc:picChg>
        <pc:picChg chg="mod">
          <ac:chgData name="Pierre Bourdial" userId="19a58df4-e329-4d71-8686-dd0cf6205507" providerId="ADAL" clId="{1B11BCE4-321E-4891-8157-E7168B1DBA8F}" dt="2023-12-05T14:35:39.151" v="1405" actId="207"/>
          <ac:picMkLst>
            <pc:docMk/>
            <pc:sldMk cId="459252597" sldId="2147478279"/>
            <ac:picMk id="26" creationId="{EC961313-40BE-4687-2328-16887047C062}"/>
          </ac:picMkLst>
        </pc:picChg>
        <pc:picChg chg="mod">
          <ac:chgData name="Pierre Bourdial" userId="19a58df4-e329-4d71-8686-dd0cf6205507" providerId="ADAL" clId="{1B11BCE4-321E-4891-8157-E7168B1DBA8F}" dt="2023-12-05T10:46:39.127" v="568"/>
          <ac:picMkLst>
            <pc:docMk/>
            <pc:sldMk cId="459252597" sldId="2147478279"/>
            <ac:picMk id="27" creationId="{1EE93FDD-AC27-9B1B-EDC1-438C16E2454C}"/>
          </ac:picMkLst>
        </pc:picChg>
        <pc:picChg chg="add mod">
          <ac:chgData name="Pierre Bourdial" userId="19a58df4-e329-4d71-8686-dd0cf6205507" providerId="ADAL" clId="{1B11BCE4-321E-4891-8157-E7168B1DBA8F}" dt="2023-12-05T14:35:22.537" v="1404" actId="1076"/>
          <ac:picMkLst>
            <pc:docMk/>
            <pc:sldMk cId="459252597" sldId="2147478279"/>
            <ac:picMk id="33" creationId="{5A8C6183-66EF-0438-229C-BA8F34F2EBF5}"/>
          </ac:picMkLst>
        </pc:picChg>
        <pc:picChg chg="add mod">
          <ac:chgData name="Pierre Bourdial" userId="19a58df4-e329-4d71-8686-dd0cf6205507" providerId="ADAL" clId="{1B11BCE4-321E-4891-8157-E7168B1DBA8F}" dt="2023-12-05T14:31:57.070" v="1385" actId="12789"/>
          <ac:picMkLst>
            <pc:docMk/>
            <pc:sldMk cId="459252597" sldId="2147478279"/>
            <ac:picMk id="35" creationId="{2A652FD6-3AB3-0857-CDA3-7FFDA592D501}"/>
          </ac:picMkLst>
        </pc:picChg>
        <pc:picChg chg="add mod">
          <ac:chgData name="Pierre Bourdial" userId="19a58df4-e329-4d71-8686-dd0cf6205507" providerId="ADAL" clId="{1B11BCE4-321E-4891-8157-E7168B1DBA8F}" dt="2023-12-05T14:29:10.442" v="1355" actId="571"/>
          <ac:picMkLst>
            <pc:docMk/>
            <pc:sldMk cId="459252597" sldId="2147478279"/>
            <ac:picMk id="37" creationId="{E62160AF-3D23-1D13-342B-CD1408F98B47}"/>
          </ac:picMkLst>
        </pc:picChg>
        <pc:picChg chg="add del mod">
          <ac:chgData name="Pierre Bourdial" userId="19a58df4-e329-4d71-8686-dd0cf6205507" providerId="ADAL" clId="{1B11BCE4-321E-4891-8157-E7168B1DBA8F}" dt="2023-12-05T14:18:36.069" v="1302" actId="478"/>
          <ac:picMkLst>
            <pc:docMk/>
            <pc:sldMk cId="459252597" sldId="2147478279"/>
            <ac:picMk id="38" creationId="{0C1EDEAD-0F88-862A-1CE7-1CF5AFAC535A}"/>
          </ac:picMkLst>
        </pc:picChg>
        <pc:picChg chg="add del mod">
          <ac:chgData name="Pierre Bourdial" userId="19a58df4-e329-4d71-8686-dd0cf6205507" providerId="ADAL" clId="{1B11BCE4-321E-4891-8157-E7168B1DBA8F}" dt="2023-12-05T14:29:18.956" v="1358" actId="478"/>
          <ac:picMkLst>
            <pc:docMk/>
            <pc:sldMk cId="459252597" sldId="2147478279"/>
            <ac:picMk id="44" creationId="{DE8BF819-2A32-33FB-C814-89898D05EB87}"/>
          </ac:picMkLst>
        </pc:picChg>
        <pc:picChg chg="add mod">
          <ac:chgData name="Pierre Bourdial" userId="19a58df4-e329-4d71-8686-dd0cf6205507" providerId="ADAL" clId="{1B11BCE4-321E-4891-8157-E7168B1DBA8F}" dt="2023-12-05T14:37:38.746" v="1418" actId="1440"/>
          <ac:picMkLst>
            <pc:docMk/>
            <pc:sldMk cId="459252597" sldId="2147478279"/>
            <ac:picMk id="45" creationId="{A2F7391B-8113-D9C1-B2FA-27E213361CCF}"/>
          </ac:picMkLst>
        </pc:picChg>
        <pc:picChg chg="add mod">
          <ac:chgData name="Pierre Bourdial" userId="19a58df4-e329-4d71-8686-dd0cf6205507" providerId="ADAL" clId="{1B11BCE4-321E-4891-8157-E7168B1DBA8F}" dt="2023-12-05T14:37:39.765" v="1419" actId="1440"/>
          <ac:picMkLst>
            <pc:docMk/>
            <pc:sldMk cId="459252597" sldId="2147478279"/>
            <ac:picMk id="46" creationId="{3FE58269-40F3-605E-B7B6-4C02CCEA2509}"/>
          </ac:picMkLst>
        </pc:picChg>
        <pc:picChg chg="add mod">
          <ac:chgData name="Pierre Bourdial" userId="19a58df4-e329-4d71-8686-dd0cf6205507" providerId="ADAL" clId="{1B11BCE4-321E-4891-8157-E7168B1DBA8F}" dt="2023-12-05T14:37:40.592" v="1420" actId="1440"/>
          <ac:picMkLst>
            <pc:docMk/>
            <pc:sldMk cId="459252597" sldId="2147478279"/>
            <ac:picMk id="47" creationId="{22EA9A28-09BC-8FD3-7765-AE2A94AF39A2}"/>
          </ac:picMkLst>
        </pc:picChg>
        <pc:picChg chg="add mod">
          <ac:chgData name="Pierre Bourdial" userId="19a58df4-e329-4d71-8686-dd0cf6205507" providerId="ADAL" clId="{1B11BCE4-321E-4891-8157-E7168B1DBA8F}" dt="2023-12-05T14:37:41.447" v="1421" actId="1440"/>
          <ac:picMkLst>
            <pc:docMk/>
            <pc:sldMk cId="459252597" sldId="2147478279"/>
            <ac:picMk id="50" creationId="{F097C981-A204-9268-EC7E-0DFF5F9F5D2B}"/>
          </ac:picMkLst>
        </pc:picChg>
        <pc:picChg chg="add mod">
          <ac:chgData name="Pierre Bourdial" userId="19a58df4-e329-4d71-8686-dd0cf6205507" providerId="ADAL" clId="{1B11BCE4-321E-4891-8157-E7168B1DBA8F}" dt="2023-12-05T14:37:45.159" v="1424" actId="1440"/>
          <ac:picMkLst>
            <pc:docMk/>
            <pc:sldMk cId="459252597" sldId="2147478279"/>
            <ac:picMk id="51" creationId="{1B78326D-65A8-5112-961D-9B782BAC3107}"/>
          </ac:picMkLst>
        </pc:picChg>
        <pc:picChg chg="add mod">
          <ac:chgData name="Pierre Bourdial" userId="19a58df4-e329-4d71-8686-dd0cf6205507" providerId="ADAL" clId="{1B11BCE4-321E-4891-8157-E7168B1DBA8F}" dt="2023-12-05T14:37:44.103" v="1423" actId="1440"/>
          <ac:picMkLst>
            <pc:docMk/>
            <pc:sldMk cId="459252597" sldId="2147478279"/>
            <ac:picMk id="55" creationId="{45F4059A-32B1-BE7B-1445-C7BCCD1DBE93}"/>
          </ac:picMkLst>
        </pc:picChg>
        <pc:picChg chg="add mod">
          <ac:chgData name="Pierre Bourdial" userId="19a58df4-e329-4d71-8686-dd0cf6205507" providerId="ADAL" clId="{1B11BCE4-321E-4891-8157-E7168B1DBA8F}" dt="2023-12-05T14:37:42.639" v="1422" actId="1440"/>
          <ac:picMkLst>
            <pc:docMk/>
            <pc:sldMk cId="459252597" sldId="2147478279"/>
            <ac:picMk id="56" creationId="{EF8A33EF-BA1E-8EFD-90AA-6E316728CAA7}"/>
          </ac:picMkLst>
        </pc:picChg>
        <pc:picChg chg="add mod">
          <ac:chgData name="Pierre Bourdial" userId="19a58df4-e329-4d71-8686-dd0cf6205507" providerId="ADAL" clId="{1B11BCE4-321E-4891-8157-E7168B1DBA8F}" dt="2023-12-07T14:10:05.650" v="1725" actId="1036"/>
          <ac:picMkLst>
            <pc:docMk/>
            <pc:sldMk cId="459252597" sldId="2147478279"/>
            <ac:picMk id="1026" creationId="{837BAC3E-CB63-E0B1-3268-6408D465564A}"/>
          </ac:picMkLst>
        </pc:picChg>
        <pc:picChg chg="add mod">
          <ac:chgData name="Pierre Bourdial" userId="19a58df4-e329-4d71-8686-dd0cf6205507" providerId="ADAL" clId="{1B11BCE4-321E-4891-8157-E7168B1DBA8F}" dt="2023-12-07T14:10:05.650" v="1725" actId="1036"/>
          <ac:picMkLst>
            <pc:docMk/>
            <pc:sldMk cId="459252597" sldId="2147478279"/>
            <ac:picMk id="1028" creationId="{63DBBFF2-E8D4-6E5F-ED12-F814BAFDFF7D}"/>
          </ac:picMkLst>
        </pc:picChg>
        <pc:picChg chg="add mod">
          <ac:chgData name="Pierre Bourdial" userId="19a58df4-e329-4d71-8686-dd0cf6205507" providerId="ADAL" clId="{1B11BCE4-321E-4891-8157-E7168B1DBA8F}" dt="2023-12-05T14:37:36.222" v="1417" actId="1440"/>
          <ac:picMkLst>
            <pc:docMk/>
            <pc:sldMk cId="459252597" sldId="2147478279"/>
            <ac:picMk id="1030" creationId="{9C84561C-3D30-6B10-C1DF-D28AD6878793}"/>
          </ac:picMkLst>
        </pc:picChg>
        <pc:picChg chg="mod">
          <ac:chgData name="Pierre Bourdial" userId="19a58df4-e329-4d71-8686-dd0cf6205507" providerId="ADAL" clId="{1B11BCE4-321E-4891-8157-E7168B1DBA8F}" dt="2023-12-06T16:55:38.035" v="1549" actId="14100"/>
          <ac:picMkLst>
            <pc:docMk/>
            <pc:sldMk cId="459252597" sldId="2147478279"/>
            <ac:picMk id="7170" creationId="{B637FDA8-77F1-65D1-279F-22E2F15AE09A}"/>
          </ac:picMkLst>
        </pc:picChg>
        <pc:extLst>
          <p:ext xmlns:p="http://schemas.openxmlformats.org/presentationml/2006/main" uri="{D6D511B9-2390-475A-947B-AFAB55BFBCF1}">
            <pc226:cmChg xmlns:pc226="http://schemas.microsoft.com/office/powerpoint/2022/06/main/command" chg="mod modRxn">
              <pc226:chgData name="Pierre Bourdial" userId="19a58df4-e329-4d71-8686-dd0cf6205507" providerId="ADAL" clId="{1B11BCE4-321E-4891-8157-E7168B1DBA8F}" dt="2023-12-05T14:32:12.041" v="1387"/>
              <pc2:cmMkLst xmlns:pc2="http://schemas.microsoft.com/office/powerpoint/2019/9/main/command">
                <pc:docMk/>
                <pc:sldMk cId="459252597" sldId="2147478279"/>
                <pc2:cmMk id="{2530B31E-CEA1-4C92-8C2B-29C74C38B238}"/>
              </pc2:cmMkLst>
            </pc226:cmChg>
          </p:ext>
        </pc:extLst>
      </pc:sldChg>
      <pc:sldChg chg="modSp new add del mod ord modShow">
        <pc:chgData name="Pierre Bourdial" userId="19a58df4-e329-4d71-8686-dd0cf6205507" providerId="ADAL" clId="{1B11BCE4-321E-4891-8157-E7168B1DBA8F}" dt="2023-12-05T11:15:48.567" v="1181" actId="729"/>
        <pc:sldMkLst>
          <pc:docMk/>
          <pc:sldMk cId="2247242978" sldId="2147478280"/>
        </pc:sldMkLst>
        <pc:spChg chg="mod">
          <ac:chgData name="Pierre Bourdial" userId="19a58df4-e329-4d71-8686-dd0cf6205507" providerId="ADAL" clId="{1B11BCE4-321E-4891-8157-E7168B1DBA8F}" dt="2023-12-05T10:59:30.181" v="960" actId="20577"/>
          <ac:spMkLst>
            <pc:docMk/>
            <pc:sldMk cId="2247242978" sldId="2147478280"/>
            <ac:spMk id="2" creationId="{D5A055E3-3F6D-963C-6E9D-C0820D9C28BC}"/>
          </ac:spMkLst>
        </pc:spChg>
        <pc:spChg chg="mod">
          <ac:chgData name="Pierre Bourdial" userId="19a58df4-e329-4d71-8686-dd0cf6205507" providerId="ADAL" clId="{1B11BCE4-321E-4891-8157-E7168B1DBA8F}" dt="2023-12-05T10:59:24.962" v="959" actId="20577"/>
          <ac:spMkLst>
            <pc:docMk/>
            <pc:sldMk cId="2247242978" sldId="2147478280"/>
            <ac:spMk id="3" creationId="{024DCF90-6486-9C7E-D1E5-299538207754}"/>
          </ac:spMkLst>
        </pc:spChg>
      </pc:sldChg>
      <pc:sldChg chg="addSp modSp new modAnim">
        <pc:chgData name="Pierre Bourdial" userId="19a58df4-e329-4d71-8686-dd0cf6205507" providerId="ADAL" clId="{1B11BCE4-321E-4891-8157-E7168B1DBA8F}" dt="2023-12-05T11:04:24.274" v="998"/>
        <pc:sldMkLst>
          <pc:docMk/>
          <pc:sldMk cId="766519002" sldId="2147478281"/>
        </pc:sldMkLst>
        <pc:spChg chg="add mod">
          <ac:chgData name="Pierre Bourdial" userId="19a58df4-e329-4d71-8686-dd0cf6205507" providerId="ADAL" clId="{1B11BCE4-321E-4891-8157-E7168B1DBA8F}" dt="2023-12-05T11:04:24.274" v="998"/>
          <ac:spMkLst>
            <pc:docMk/>
            <pc:sldMk cId="766519002" sldId="2147478281"/>
            <ac:spMk id="3" creationId="{B7BAB0EF-2827-0C14-BC5B-9627276E992F}"/>
          </ac:spMkLst>
        </pc:spChg>
        <pc:spChg chg="add mod">
          <ac:chgData name="Pierre Bourdial" userId="19a58df4-e329-4d71-8686-dd0cf6205507" providerId="ADAL" clId="{1B11BCE4-321E-4891-8157-E7168B1DBA8F}" dt="2023-12-05T11:04:24.274" v="998"/>
          <ac:spMkLst>
            <pc:docMk/>
            <pc:sldMk cId="766519002" sldId="2147478281"/>
            <ac:spMk id="4" creationId="{09180234-D067-376A-4976-61210933949A}"/>
          </ac:spMkLst>
        </pc:spChg>
        <pc:spChg chg="add mod">
          <ac:chgData name="Pierre Bourdial" userId="19a58df4-e329-4d71-8686-dd0cf6205507" providerId="ADAL" clId="{1B11BCE4-321E-4891-8157-E7168B1DBA8F}" dt="2023-12-05T11:04:24.274" v="998"/>
          <ac:spMkLst>
            <pc:docMk/>
            <pc:sldMk cId="766519002" sldId="2147478281"/>
            <ac:spMk id="5" creationId="{409BA050-9D04-3180-EC2D-855EB703E126}"/>
          </ac:spMkLst>
        </pc:spChg>
        <pc:spChg chg="add mod">
          <ac:chgData name="Pierre Bourdial" userId="19a58df4-e329-4d71-8686-dd0cf6205507" providerId="ADAL" clId="{1B11BCE4-321E-4891-8157-E7168B1DBA8F}" dt="2023-12-05T11:04:24.274" v="998"/>
          <ac:spMkLst>
            <pc:docMk/>
            <pc:sldMk cId="766519002" sldId="2147478281"/>
            <ac:spMk id="6" creationId="{A1590B3C-4B0C-8F59-491A-2835BE6F1919}"/>
          </ac:spMkLst>
        </pc:spChg>
        <pc:spChg chg="add mod">
          <ac:chgData name="Pierre Bourdial" userId="19a58df4-e329-4d71-8686-dd0cf6205507" providerId="ADAL" clId="{1B11BCE4-321E-4891-8157-E7168B1DBA8F}" dt="2023-12-05T11:04:24.274" v="998"/>
          <ac:spMkLst>
            <pc:docMk/>
            <pc:sldMk cId="766519002" sldId="2147478281"/>
            <ac:spMk id="7" creationId="{2A456E9A-E485-C9E1-99FF-7A791AC8E1E1}"/>
          </ac:spMkLst>
        </pc:spChg>
        <pc:spChg chg="add mod">
          <ac:chgData name="Pierre Bourdial" userId="19a58df4-e329-4d71-8686-dd0cf6205507" providerId="ADAL" clId="{1B11BCE4-321E-4891-8157-E7168B1DBA8F}" dt="2023-12-05T11:04:24.274" v="998"/>
          <ac:spMkLst>
            <pc:docMk/>
            <pc:sldMk cId="766519002" sldId="2147478281"/>
            <ac:spMk id="8" creationId="{758ACE7A-09F9-F9D2-3269-25BCBD637098}"/>
          </ac:spMkLst>
        </pc:spChg>
        <pc:spChg chg="add mod">
          <ac:chgData name="Pierre Bourdial" userId="19a58df4-e329-4d71-8686-dd0cf6205507" providerId="ADAL" clId="{1B11BCE4-321E-4891-8157-E7168B1DBA8F}" dt="2023-12-05T11:04:24.274" v="998"/>
          <ac:spMkLst>
            <pc:docMk/>
            <pc:sldMk cId="766519002" sldId="2147478281"/>
            <ac:spMk id="9" creationId="{2F188062-DBDD-4E35-B847-916AFB5AF376}"/>
          </ac:spMkLst>
        </pc:spChg>
        <pc:spChg chg="add mod">
          <ac:chgData name="Pierre Bourdial" userId="19a58df4-e329-4d71-8686-dd0cf6205507" providerId="ADAL" clId="{1B11BCE4-321E-4891-8157-E7168B1DBA8F}" dt="2023-12-05T11:04:24.274" v="998"/>
          <ac:spMkLst>
            <pc:docMk/>
            <pc:sldMk cId="766519002" sldId="2147478281"/>
            <ac:spMk id="10" creationId="{1F1DCACA-2FCA-7AAF-B2B1-8AEE3D0A2B78}"/>
          </ac:spMkLst>
        </pc:spChg>
        <pc:spChg chg="add mod">
          <ac:chgData name="Pierre Bourdial" userId="19a58df4-e329-4d71-8686-dd0cf6205507" providerId="ADAL" clId="{1B11BCE4-321E-4891-8157-E7168B1DBA8F}" dt="2023-12-05T11:04:24.274" v="998"/>
          <ac:spMkLst>
            <pc:docMk/>
            <pc:sldMk cId="766519002" sldId="2147478281"/>
            <ac:spMk id="11" creationId="{ACAF2274-30BD-C1FD-5187-DD47A8912E85}"/>
          </ac:spMkLst>
        </pc:spChg>
        <pc:spChg chg="add mod">
          <ac:chgData name="Pierre Bourdial" userId="19a58df4-e329-4d71-8686-dd0cf6205507" providerId="ADAL" clId="{1B11BCE4-321E-4891-8157-E7168B1DBA8F}" dt="2023-12-05T11:04:24.274" v="998"/>
          <ac:spMkLst>
            <pc:docMk/>
            <pc:sldMk cId="766519002" sldId="2147478281"/>
            <ac:spMk id="12" creationId="{F3C18317-B6C4-AE96-B7A9-D5D53D7CDFA1}"/>
          </ac:spMkLst>
        </pc:spChg>
        <pc:spChg chg="add mod">
          <ac:chgData name="Pierre Bourdial" userId="19a58df4-e329-4d71-8686-dd0cf6205507" providerId="ADAL" clId="{1B11BCE4-321E-4891-8157-E7168B1DBA8F}" dt="2023-12-05T11:04:24.274" v="998"/>
          <ac:spMkLst>
            <pc:docMk/>
            <pc:sldMk cId="766519002" sldId="2147478281"/>
            <ac:spMk id="13" creationId="{88002250-B100-675E-3565-AAEEBBF874B9}"/>
          </ac:spMkLst>
        </pc:spChg>
        <pc:spChg chg="add mod">
          <ac:chgData name="Pierre Bourdial" userId="19a58df4-e329-4d71-8686-dd0cf6205507" providerId="ADAL" clId="{1B11BCE4-321E-4891-8157-E7168B1DBA8F}" dt="2023-12-05T11:04:24.274" v="998"/>
          <ac:spMkLst>
            <pc:docMk/>
            <pc:sldMk cId="766519002" sldId="2147478281"/>
            <ac:spMk id="14" creationId="{738994F6-78E3-A466-5887-2DA604E15A6C}"/>
          </ac:spMkLst>
        </pc:spChg>
        <pc:spChg chg="add mod">
          <ac:chgData name="Pierre Bourdial" userId="19a58df4-e329-4d71-8686-dd0cf6205507" providerId="ADAL" clId="{1B11BCE4-321E-4891-8157-E7168B1DBA8F}" dt="2023-12-05T11:04:24.274" v="998"/>
          <ac:spMkLst>
            <pc:docMk/>
            <pc:sldMk cId="766519002" sldId="2147478281"/>
            <ac:spMk id="15" creationId="{BD20B832-0DEB-C017-A257-8B3F1E8193C5}"/>
          </ac:spMkLst>
        </pc:spChg>
        <pc:picChg chg="add mod">
          <ac:chgData name="Pierre Bourdial" userId="19a58df4-e329-4d71-8686-dd0cf6205507" providerId="ADAL" clId="{1B11BCE4-321E-4891-8157-E7168B1DBA8F}" dt="2023-12-05T11:04:24.274" v="998"/>
          <ac:picMkLst>
            <pc:docMk/>
            <pc:sldMk cId="766519002" sldId="2147478281"/>
            <ac:picMk id="16" creationId="{7FCED80C-D180-A620-3B36-3451A4713327}"/>
          </ac:picMkLst>
        </pc:picChg>
      </pc:sldChg>
      <pc:sldChg chg="addSp modSp new modAnim">
        <pc:chgData name="Pierre Bourdial" userId="19a58df4-e329-4d71-8686-dd0cf6205507" providerId="ADAL" clId="{1B11BCE4-321E-4891-8157-E7168B1DBA8F}" dt="2023-12-05T11:04:36.312" v="999"/>
        <pc:sldMkLst>
          <pc:docMk/>
          <pc:sldMk cId="4255871725" sldId="2147478282"/>
        </pc:sldMkLst>
        <pc:spChg chg="add mod">
          <ac:chgData name="Pierre Bourdial" userId="19a58df4-e329-4d71-8686-dd0cf6205507" providerId="ADAL" clId="{1B11BCE4-321E-4891-8157-E7168B1DBA8F}" dt="2023-12-05T11:04:36.312" v="999"/>
          <ac:spMkLst>
            <pc:docMk/>
            <pc:sldMk cId="4255871725" sldId="2147478282"/>
            <ac:spMk id="3" creationId="{B1B29DE3-6C44-9EB5-B908-723701C54016}"/>
          </ac:spMkLst>
        </pc:spChg>
        <pc:spChg chg="mod">
          <ac:chgData name="Pierre Bourdial" userId="19a58df4-e329-4d71-8686-dd0cf6205507" providerId="ADAL" clId="{1B11BCE4-321E-4891-8157-E7168B1DBA8F}" dt="2023-12-05T11:04:36.312" v="999"/>
          <ac:spMkLst>
            <pc:docMk/>
            <pc:sldMk cId="4255871725" sldId="2147478282"/>
            <ac:spMk id="8" creationId="{84DA1B5F-6A70-5E6D-BEA4-5E1286B8C9C1}"/>
          </ac:spMkLst>
        </pc:spChg>
        <pc:spChg chg="mod">
          <ac:chgData name="Pierre Bourdial" userId="19a58df4-e329-4d71-8686-dd0cf6205507" providerId="ADAL" clId="{1B11BCE4-321E-4891-8157-E7168B1DBA8F}" dt="2023-12-05T11:04:36.312" v="999"/>
          <ac:spMkLst>
            <pc:docMk/>
            <pc:sldMk cId="4255871725" sldId="2147478282"/>
            <ac:spMk id="10" creationId="{357B830A-4885-14C5-C8AE-AC66981448AE}"/>
          </ac:spMkLst>
        </pc:spChg>
        <pc:spChg chg="mod">
          <ac:chgData name="Pierre Bourdial" userId="19a58df4-e329-4d71-8686-dd0cf6205507" providerId="ADAL" clId="{1B11BCE4-321E-4891-8157-E7168B1DBA8F}" dt="2023-12-05T11:04:36.312" v="999"/>
          <ac:spMkLst>
            <pc:docMk/>
            <pc:sldMk cId="4255871725" sldId="2147478282"/>
            <ac:spMk id="11" creationId="{5853E4DE-AFAA-425F-93F2-A25187215392}"/>
          </ac:spMkLst>
        </pc:spChg>
        <pc:spChg chg="mod">
          <ac:chgData name="Pierre Bourdial" userId="19a58df4-e329-4d71-8686-dd0cf6205507" providerId="ADAL" clId="{1B11BCE4-321E-4891-8157-E7168B1DBA8F}" dt="2023-12-05T11:04:36.312" v="999"/>
          <ac:spMkLst>
            <pc:docMk/>
            <pc:sldMk cId="4255871725" sldId="2147478282"/>
            <ac:spMk id="12" creationId="{953194DD-0FA1-521E-98CB-B56765D14DA2}"/>
          </ac:spMkLst>
        </pc:spChg>
        <pc:spChg chg="mod">
          <ac:chgData name="Pierre Bourdial" userId="19a58df4-e329-4d71-8686-dd0cf6205507" providerId="ADAL" clId="{1B11BCE4-321E-4891-8157-E7168B1DBA8F}" dt="2023-12-05T11:04:36.312" v="999"/>
          <ac:spMkLst>
            <pc:docMk/>
            <pc:sldMk cId="4255871725" sldId="2147478282"/>
            <ac:spMk id="13" creationId="{33105FF7-B892-461D-B636-264B0F3A295A}"/>
          </ac:spMkLst>
        </pc:spChg>
        <pc:spChg chg="mod">
          <ac:chgData name="Pierre Bourdial" userId="19a58df4-e329-4d71-8686-dd0cf6205507" providerId="ADAL" clId="{1B11BCE4-321E-4891-8157-E7168B1DBA8F}" dt="2023-12-05T11:04:36.312" v="999"/>
          <ac:spMkLst>
            <pc:docMk/>
            <pc:sldMk cId="4255871725" sldId="2147478282"/>
            <ac:spMk id="17" creationId="{0F6579A4-F909-B717-5F4C-315E9B241BA4}"/>
          </ac:spMkLst>
        </pc:spChg>
        <pc:spChg chg="add mod">
          <ac:chgData name="Pierre Bourdial" userId="19a58df4-e329-4d71-8686-dd0cf6205507" providerId="ADAL" clId="{1B11BCE4-321E-4891-8157-E7168B1DBA8F}" dt="2023-12-05T11:04:36.312" v="999"/>
          <ac:spMkLst>
            <pc:docMk/>
            <pc:sldMk cId="4255871725" sldId="2147478282"/>
            <ac:spMk id="20" creationId="{3E84F1E0-FFAB-E4C8-F9A1-C2C86EE2528C}"/>
          </ac:spMkLst>
        </pc:spChg>
        <pc:grpChg chg="add mod">
          <ac:chgData name="Pierre Bourdial" userId="19a58df4-e329-4d71-8686-dd0cf6205507" providerId="ADAL" clId="{1B11BCE4-321E-4891-8157-E7168B1DBA8F}" dt="2023-12-05T11:04:36.312" v="999"/>
          <ac:grpSpMkLst>
            <pc:docMk/>
            <pc:sldMk cId="4255871725" sldId="2147478282"/>
            <ac:grpSpMk id="5" creationId="{EDE239F4-7A1A-A5BA-78A8-70FE479BFD5E}"/>
          </ac:grpSpMkLst>
        </pc:grpChg>
        <pc:grpChg chg="mod">
          <ac:chgData name="Pierre Bourdial" userId="19a58df4-e329-4d71-8686-dd0cf6205507" providerId="ADAL" clId="{1B11BCE4-321E-4891-8157-E7168B1DBA8F}" dt="2023-12-05T11:04:36.312" v="999"/>
          <ac:grpSpMkLst>
            <pc:docMk/>
            <pc:sldMk cId="4255871725" sldId="2147478282"/>
            <ac:grpSpMk id="6" creationId="{40770643-3126-98EC-8679-8411DFACDBC2}"/>
          </ac:grpSpMkLst>
        </pc:grpChg>
        <pc:grpChg chg="mod">
          <ac:chgData name="Pierre Bourdial" userId="19a58df4-e329-4d71-8686-dd0cf6205507" providerId="ADAL" clId="{1B11BCE4-321E-4891-8157-E7168B1DBA8F}" dt="2023-12-05T11:04:36.312" v="999"/>
          <ac:grpSpMkLst>
            <pc:docMk/>
            <pc:sldMk cId="4255871725" sldId="2147478282"/>
            <ac:grpSpMk id="9" creationId="{6DF32967-4348-2D6E-C636-911655EB9857}"/>
          </ac:grpSpMkLst>
        </pc:grpChg>
        <pc:grpChg chg="add mod">
          <ac:chgData name="Pierre Bourdial" userId="19a58df4-e329-4d71-8686-dd0cf6205507" providerId="ADAL" clId="{1B11BCE4-321E-4891-8157-E7168B1DBA8F}" dt="2023-12-05T11:04:36.312" v="999"/>
          <ac:grpSpMkLst>
            <pc:docMk/>
            <pc:sldMk cId="4255871725" sldId="2147478282"/>
            <ac:grpSpMk id="14" creationId="{4BAC111C-9F33-ED88-4F2C-86E217100D5B}"/>
          </ac:grpSpMkLst>
        </pc:grpChg>
        <pc:grpChg chg="mod">
          <ac:chgData name="Pierre Bourdial" userId="19a58df4-e329-4d71-8686-dd0cf6205507" providerId="ADAL" clId="{1B11BCE4-321E-4891-8157-E7168B1DBA8F}" dt="2023-12-05T11:04:36.312" v="999"/>
          <ac:grpSpMkLst>
            <pc:docMk/>
            <pc:sldMk cId="4255871725" sldId="2147478282"/>
            <ac:grpSpMk id="15" creationId="{EB02B3C6-5D8B-4D83-B5A5-0029A7552E0C}"/>
          </ac:grpSpMkLst>
        </pc:grpChg>
        <pc:picChg chg="add mod">
          <ac:chgData name="Pierre Bourdial" userId="19a58df4-e329-4d71-8686-dd0cf6205507" providerId="ADAL" clId="{1B11BCE4-321E-4891-8157-E7168B1DBA8F}" dt="2023-12-05T11:04:36.312" v="999"/>
          <ac:picMkLst>
            <pc:docMk/>
            <pc:sldMk cId="4255871725" sldId="2147478282"/>
            <ac:picMk id="4" creationId="{0235F44F-02A3-71CB-8438-12A5552DD81F}"/>
          </ac:picMkLst>
        </pc:picChg>
        <pc:picChg chg="mod">
          <ac:chgData name="Pierre Bourdial" userId="19a58df4-e329-4d71-8686-dd0cf6205507" providerId="ADAL" clId="{1B11BCE4-321E-4891-8157-E7168B1DBA8F}" dt="2023-12-05T11:04:36.312" v="999"/>
          <ac:picMkLst>
            <pc:docMk/>
            <pc:sldMk cId="4255871725" sldId="2147478282"/>
            <ac:picMk id="16" creationId="{B0B9741C-1D8C-BCA3-A76D-23BEC8294A3E}"/>
          </ac:picMkLst>
        </pc:picChg>
        <pc:picChg chg="add mod">
          <ac:chgData name="Pierre Bourdial" userId="19a58df4-e329-4d71-8686-dd0cf6205507" providerId="ADAL" clId="{1B11BCE4-321E-4891-8157-E7168B1DBA8F}" dt="2023-12-05T11:04:36.312" v="999"/>
          <ac:picMkLst>
            <pc:docMk/>
            <pc:sldMk cId="4255871725" sldId="2147478282"/>
            <ac:picMk id="19" creationId="{0E62882D-A1F2-0B8B-0BBD-E5324943BC1B}"/>
          </ac:picMkLst>
        </pc:picChg>
        <pc:cxnChg chg="mod">
          <ac:chgData name="Pierre Bourdial" userId="19a58df4-e329-4d71-8686-dd0cf6205507" providerId="ADAL" clId="{1B11BCE4-321E-4891-8157-E7168B1DBA8F}" dt="2023-12-05T11:04:36.312" v="999"/>
          <ac:cxnSpMkLst>
            <pc:docMk/>
            <pc:sldMk cId="4255871725" sldId="2147478282"/>
            <ac:cxnSpMk id="7" creationId="{8640CCA6-43DD-8D1E-68D9-D3ACC88855AC}"/>
          </ac:cxnSpMkLst>
        </pc:cxnChg>
        <pc:cxnChg chg="mod">
          <ac:chgData name="Pierre Bourdial" userId="19a58df4-e329-4d71-8686-dd0cf6205507" providerId="ADAL" clId="{1B11BCE4-321E-4891-8157-E7168B1DBA8F}" dt="2023-12-05T11:04:36.312" v="999"/>
          <ac:cxnSpMkLst>
            <pc:docMk/>
            <pc:sldMk cId="4255871725" sldId="2147478282"/>
            <ac:cxnSpMk id="18" creationId="{5002FA8C-B85B-5F65-412D-0CDDA5B8BA7C}"/>
          </ac:cxnSpMkLst>
        </pc:cxnChg>
      </pc:sldChg>
      <pc:sldChg chg="addSp delSp modSp new mod ord modAnim">
        <pc:chgData name="Pierre Bourdial" userId="19a58df4-e329-4d71-8686-dd0cf6205507" providerId="ADAL" clId="{1B11BCE4-321E-4891-8157-E7168B1DBA8F}" dt="2023-12-05T11:10:08.899" v="1167"/>
        <pc:sldMkLst>
          <pc:docMk/>
          <pc:sldMk cId="3045739895" sldId="2147478283"/>
        </pc:sldMkLst>
        <pc:spChg chg="mod">
          <ac:chgData name="Pierre Bourdial" userId="19a58df4-e329-4d71-8686-dd0cf6205507" providerId="ADAL" clId="{1B11BCE4-321E-4891-8157-E7168B1DBA8F}" dt="2023-12-05T11:07:12.629" v="1033" actId="27636"/>
          <ac:spMkLst>
            <pc:docMk/>
            <pc:sldMk cId="3045739895" sldId="2147478283"/>
            <ac:spMk id="2" creationId="{22E088FF-BB3B-FE2B-ACDF-3387D3ABAC89}"/>
          </ac:spMkLst>
        </pc:spChg>
        <pc:spChg chg="del">
          <ac:chgData name="Pierre Bourdial" userId="19a58df4-e329-4d71-8686-dd0cf6205507" providerId="ADAL" clId="{1B11BCE4-321E-4891-8157-E7168B1DBA8F}" dt="2023-12-05T11:06:58.724" v="1004"/>
          <ac:spMkLst>
            <pc:docMk/>
            <pc:sldMk cId="3045739895" sldId="2147478283"/>
            <ac:spMk id="3" creationId="{439DFC6D-610B-8427-C3FE-9CE1D904629F}"/>
          </ac:spMkLst>
        </pc:spChg>
        <pc:spChg chg="add mod">
          <ac:chgData name="Pierre Bourdial" userId="19a58df4-e329-4d71-8686-dd0cf6205507" providerId="ADAL" clId="{1B11BCE4-321E-4891-8157-E7168B1DBA8F}" dt="2023-12-05T11:08:39.387" v="1098" actId="20577"/>
          <ac:spMkLst>
            <pc:docMk/>
            <pc:sldMk cId="3045739895" sldId="2147478283"/>
            <ac:spMk id="5" creationId="{2109ECF9-71AC-4B93-8107-7E0CA8D15148}"/>
          </ac:spMkLst>
        </pc:spChg>
        <pc:spChg chg="add mod">
          <ac:chgData name="Pierre Bourdial" userId="19a58df4-e329-4d71-8686-dd0cf6205507" providerId="ADAL" clId="{1B11BCE4-321E-4891-8157-E7168B1DBA8F}" dt="2023-12-05T11:08:49.917" v="1116" actId="20577"/>
          <ac:spMkLst>
            <pc:docMk/>
            <pc:sldMk cId="3045739895" sldId="2147478283"/>
            <ac:spMk id="6" creationId="{3A4FC138-A98B-CE98-E07E-D3573825DE59}"/>
          </ac:spMkLst>
        </pc:spChg>
        <pc:spChg chg="add mod">
          <ac:chgData name="Pierre Bourdial" userId="19a58df4-e329-4d71-8686-dd0cf6205507" providerId="ADAL" clId="{1B11BCE4-321E-4891-8157-E7168B1DBA8F}" dt="2023-12-05T11:09:29.224" v="1144" actId="20577"/>
          <ac:spMkLst>
            <pc:docMk/>
            <pc:sldMk cId="3045739895" sldId="2147478283"/>
            <ac:spMk id="7" creationId="{F91D9A3E-CA25-C092-E149-DD34A1C4AD9E}"/>
          </ac:spMkLst>
        </pc:spChg>
        <pc:picChg chg="add mod">
          <ac:chgData name="Pierre Bourdial" userId="19a58df4-e329-4d71-8686-dd0cf6205507" providerId="ADAL" clId="{1B11BCE4-321E-4891-8157-E7168B1DBA8F}" dt="2023-12-05T11:06:58.724" v="1004"/>
          <ac:picMkLst>
            <pc:docMk/>
            <pc:sldMk cId="3045739895" sldId="2147478283"/>
            <ac:picMk id="4" creationId="{8E2171C1-FD19-7A5C-82F2-770FAF5ECC27}"/>
          </ac:picMkLst>
        </pc:picChg>
      </pc:sldChg>
      <pc:sldChg chg="add modTransition">
        <pc:chgData name="Pierre Bourdial" userId="19a58df4-e329-4d71-8686-dd0cf6205507" providerId="ADAL" clId="{1B11BCE4-321E-4891-8157-E7168B1DBA8F}" dt="2023-12-05T11:18:47.949" v="1198"/>
        <pc:sldMkLst>
          <pc:docMk/>
          <pc:sldMk cId="3988248047" sldId="2147478284"/>
        </pc:sldMkLst>
      </pc:sldChg>
      <pc:sldChg chg="addSp delSp modSp add mod modTransition modAnim">
        <pc:chgData name="Pierre Bourdial" userId="19a58df4-e329-4d71-8686-dd0cf6205507" providerId="ADAL" clId="{1B11BCE4-321E-4891-8157-E7168B1DBA8F}" dt="2023-12-05T11:21:28.599" v="1273"/>
        <pc:sldMkLst>
          <pc:docMk/>
          <pc:sldMk cId="902697854" sldId="2147478285"/>
        </pc:sldMkLst>
        <pc:spChg chg="mod">
          <ac:chgData name="Pierre Bourdial" userId="19a58df4-e329-4d71-8686-dd0cf6205507" providerId="ADAL" clId="{1B11BCE4-321E-4891-8157-E7168B1DBA8F}" dt="2023-12-05T11:20:13.837" v="1262" actId="1038"/>
          <ac:spMkLst>
            <pc:docMk/>
            <pc:sldMk cId="902697854" sldId="2147478285"/>
            <ac:spMk id="2" creationId="{47051ABF-FE19-3EA5-7ED8-472510024BE2}"/>
          </ac:spMkLst>
        </pc:spChg>
        <pc:spChg chg="mod">
          <ac:chgData name="Pierre Bourdial" userId="19a58df4-e329-4d71-8686-dd0cf6205507" providerId="ADAL" clId="{1B11BCE4-321E-4891-8157-E7168B1DBA8F}" dt="2023-12-05T11:20:13.837" v="1262" actId="1038"/>
          <ac:spMkLst>
            <pc:docMk/>
            <pc:sldMk cId="902697854" sldId="2147478285"/>
            <ac:spMk id="3" creationId="{2906D149-9BE4-290B-A551-8F2BB72C3F7F}"/>
          </ac:spMkLst>
        </pc:spChg>
        <pc:spChg chg="mod">
          <ac:chgData name="Pierre Bourdial" userId="19a58df4-e329-4d71-8686-dd0cf6205507" providerId="ADAL" clId="{1B11BCE4-321E-4891-8157-E7168B1DBA8F}" dt="2023-12-05T11:20:13.837" v="1262" actId="1038"/>
          <ac:spMkLst>
            <pc:docMk/>
            <pc:sldMk cId="902697854" sldId="2147478285"/>
            <ac:spMk id="8" creationId="{5280B4BE-0372-8CDD-A7E4-4F6F029348FA}"/>
          </ac:spMkLst>
        </pc:spChg>
        <pc:spChg chg="mod">
          <ac:chgData name="Pierre Bourdial" userId="19a58df4-e329-4d71-8686-dd0cf6205507" providerId="ADAL" clId="{1B11BCE4-321E-4891-8157-E7168B1DBA8F}" dt="2023-12-05T11:20:13.837" v="1262" actId="1038"/>
          <ac:spMkLst>
            <pc:docMk/>
            <pc:sldMk cId="902697854" sldId="2147478285"/>
            <ac:spMk id="9" creationId="{38A1A020-4A23-6FC4-5E67-6E70A1435748}"/>
          </ac:spMkLst>
        </pc:spChg>
        <pc:spChg chg="del">
          <ac:chgData name="Pierre Bourdial" userId="19a58df4-e329-4d71-8686-dd0cf6205507" providerId="ADAL" clId="{1B11BCE4-321E-4891-8157-E7168B1DBA8F}" dt="2023-12-05T11:20:01.933" v="1207" actId="478"/>
          <ac:spMkLst>
            <pc:docMk/>
            <pc:sldMk cId="902697854" sldId="2147478285"/>
            <ac:spMk id="10" creationId="{620D01A4-EDA7-71A7-5BF5-D3B64F87FAE8}"/>
          </ac:spMkLst>
        </pc:spChg>
        <pc:spChg chg="mod">
          <ac:chgData name="Pierre Bourdial" userId="19a58df4-e329-4d71-8686-dd0cf6205507" providerId="ADAL" clId="{1B11BCE4-321E-4891-8157-E7168B1DBA8F}" dt="2023-12-05T11:20:13.837" v="1262" actId="1038"/>
          <ac:spMkLst>
            <pc:docMk/>
            <pc:sldMk cId="902697854" sldId="2147478285"/>
            <ac:spMk id="11" creationId="{AD7D3765-C05C-617B-B39C-C3C51707459D}"/>
          </ac:spMkLst>
        </pc:spChg>
        <pc:spChg chg="del">
          <ac:chgData name="Pierre Bourdial" userId="19a58df4-e329-4d71-8686-dd0cf6205507" providerId="ADAL" clId="{1B11BCE4-321E-4891-8157-E7168B1DBA8F}" dt="2023-12-05T11:20:00.677" v="1206" actId="478"/>
          <ac:spMkLst>
            <pc:docMk/>
            <pc:sldMk cId="902697854" sldId="2147478285"/>
            <ac:spMk id="12" creationId="{05C15147-70DA-4685-76CD-780D15B1470A}"/>
          </ac:spMkLst>
        </pc:spChg>
        <pc:spChg chg="mod">
          <ac:chgData name="Pierre Bourdial" userId="19a58df4-e329-4d71-8686-dd0cf6205507" providerId="ADAL" clId="{1B11BCE4-321E-4891-8157-E7168B1DBA8F}" dt="2023-12-05T11:20:13.837" v="1262" actId="1038"/>
          <ac:spMkLst>
            <pc:docMk/>
            <pc:sldMk cId="902697854" sldId="2147478285"/>
            <ac:spMk id="13" creationId="{0E156E2A-8D84-D513-4242-C2EC89242E7E}"/>
          </ac:spMkLst>
        </pc:spChg>
        <pc:spChg chg="mod">
          <ac:chgData name="Pierre Bourdial" userId="19a58df4-e329-4d71-8686-dd0cf6205507" providerId="ADAL" clId="{1B11BCE4-321E-4891-8157-E7168B1DBA8F}" dt="2023-12-05T11:20:13.837" v="1262" actId="1038"/>
          <ac:spMkLst>
            <pc:docMk/>
            <pc:sldMk cId="902697854" sldId="2147478285"/>
            <ac:spMk id="14" creationId="{BE1F4AA5-C29E-5356-A801-544FBCE59E01}"/>
          </ac:spMkLst>
        </pc:spChg>
        <pc:spChg chg="mod">
          <ac:chgData name="Pierre Bourdial" userId="19a58df4-e329-4d71-8686-dd0cf6205507" providerId="ADAL" clId="{1B11BCE4-321E-4891-8157-E7168B1DBA8F}" dt="2023-12-05T11:20:13.837" v="1262" actId="1038"/>
          <ac:spMkLst>
            <pc:docMk/>
            <pc:sldMk cId="902697854" sldId="2147478285"/>
            <ac:spMk id="15" creationId="{2176EB50-BF0F-2AC0-11AD-F6F7ECC5A413}"/>
          </ac:spMkLst>
        </pc:spChg>
        <pc:spChg chg="mod">
          <ac:chgData name="Pierre Bourdial" userId="19a58df4-e329-4d71-8686-dd0cf6205507" providerId="ADAL" clId="{1B11BCE4-321E-4891-8157-E7168B1DBA8F}" dt="2023-12-05T11:20:13.837" v="1262" actId="1038"/>
          <ac:spMkLst>
            <pc:docMk/>
            <pc:sldMk cId="902697854" sldId="2147478285"/>
            <ac:spMk id="17" creationId="{3DB12C49-0926-81AB-92B0-792A448F47D7}"/>
          </ac:spMkLst>
        </pc:spChg>
        <pc:spChg chg="del">
          <ac:chgData name="Pierre Bourdial" userId="19a58df4-e329-4d71-8686-dd0cf6205507" providerId="ADAL" clId="{1B11BCE4-321E-4891-8157-E7168B1DBA8F}" dt="2023-12-05T11:20:04.857" v="1208" actId="478"/>
          <ac:spMkLst>
            <pc:docMk/>
            <pc:sldMk cId="902697854" sldId="2147478285"/>
            <ac:spMk id="18" creationId="{21B2BBC7-2A9F-19B4-0ACE-ADE0A9781D76}"/>
          </ac:spMkLst>
        </pc:spChg>
        <pc:spChg chg="mod">
          <ac:chgData name="Pierre Bourdial" userId="19a58df4-e329-4d71-8686-dd0cf6205507" providerId="ADAL" clId="{1B11BCE4-321E-4891-8157-E7168B1DBA8F}" dt="2023-12-05T11:20:13.837" v="1262" actId="1038"/>
          <ac:spMkLst>
            <pc:docMk/>
            <pc:sldMk cId="902697854" sldId="2147478285"/>
            <ac:spMk id="19" creationId="{D6E934EF-5574-A391-9074-20686FFF757A}"/>
          </ac:spMkLst>
        </pc:spChg>
        <pc:spChg chg="del">
          <ac:chgData name="Pierre Bourdial" userId="19a58df4-e329-4d71-8686-dd0cf6205507" providerId="ADAL" clId="{1B11BCE4-321E-4891-8157-E7168B1DBA8F}" dt="2023-12-05T11:20:04.857" v="1208" actId="478"/>
          <ac:spMkLst>
            <pc:docMk/>
            <pc:sldMk cId="902697854" sldId="2147478285"/>
            <ac:spMk id="20" creationId="{65614A32-CB85-4BB5-6728-286ED6056D13}"/>
          </ac:spMkLst>
        </pc:spChg>
        <pc:spChg chg="mod">
          <ac:chgData name="Pierre Bourdial" userId="19a58df4-e329-4d71-8686-dd0cf6205507" providerId="ADAL" clId="{1B11BCE4-321E-4891-8157-E7168B1DBA8F}" dt="2023-12-05T11:20:13.837" v="1262" actId="1038"/>
          <ac:spMkLst>
            <pc:docMk/>
            <pc:sldMk cId="902697854" sldId="2147478285"/>
            <ac:spMk id="21" creationId="{EA0E9499-A8DB-8967-7CDC-6F058FABDC3C}"/>
          </ac:spMkLst>
        </pc:spChg>
        <pc:spChg chg="mod">
          <ac:chgData name="Pierre Bourdial" userId="19a58df4-e329-4d71-8686-dd0cf6205507" providerId="ADAL" clId="{1B11BCE4-321E-4891-8157-E7168B1DBA8F}" dt="2023-12-05T11:20:13.837" v="1262" actId="1038"/>
          <ac:spMkLst>
            <pc:docMk/>
            <pc:sldMk cId="902697854" sldId="2147478285"/>
            <ac:spMk id="22" creationId="{C8C3EC4D-0390-02DD-7DDA-A1BDE95925B7}"/>
          </ac:spMkLst>
        </pc:spChg>
        <pc:spChg chg="add del mod">
          <ac:chgData name="Pierre Bourdial" userId="19a58df4-e329-4d71-8686-dd0cf6205507" providerId="ADAL" clId="{1B11BCE4-321E-4891-8157-E7168B1DBA8F}" dt="2023-12-05T11:20:06.432" v="1209" actId="478"/>
          <ac:spMkLst>
            <pc:docMk/>
            <pc:sldMk cId="902697854" sldId="2147478285"/>
            <ac:spMk id="23" creationId="{FF243E0D-AC7F-4AF6-55E5-4F45C48DD025}"/>
          </ac:spMkLst>
        </pc:spChg>
        <pc:spChg chg="del">
          <ac:chgData name="Pierre Bourdial" userId="19a58df4-e329-4d71-8686-dd0cf6205507" providerId="ADAL" clId="{1B11BCE4-321E-4891-8157-E7168B1DBA8F}" dt="2023-12-05T11:20:04.857" v="1208" actId="478"/>
          <ac:spMkLst>
            <pc:docMk/>
            <pc:sldMk cId="902697854" sldId="2147478285"/>
            <ac:spMk id="24" creationId="{B5BED061-BE66-5434-A991-9BA9D4BE3B29}"/>
          </ac:spMkLst>
        </pc:spChg>
        <pc:spChg chg="del">
          <ac:chgData name="Pierre Bourdial" userId="19a58df4-e329-4d71-8686-dd0cf6205507" providerId="ADAL" clId="{1B11BCE4-321E-4891-8157-E7168B1DBA8F}" dt="2023-12-05T11:20:04.857" v="1208" actId="478"/>
          <ac:spMkLst>
            <pc:docMk/>
            <pc:sldMk cId="902697854" sldId="2147478285"/>
            <ac:spMk id="25" creationId="{D92CA178-DF68-9B06-49D3-AF6147928F14}"/>
          </ac:spMkLst>
        </pc:spChg>
        <pc:spChg chg="add mod">
          <ac:chgData name="Pierre Bourdial" userId="19a58df4-e329-4d71-8686-dd0cf6205507" providerId="ADAL" clId="{1B11BCE4-321E-4891-8157-E7168B1DBA8F}" dt="2023-12-05T11:20:33.889" v="1264" actId="1076"/>
          <ac:spMkLst>
            <pc:docMk/>
            <pc:sldMk cId="902697854" sldId="2147478285"/>
            <ac:spMk id="26" creationId="{3538D119-ADD8-EC7E-9960-04EB9F0FF3D4}"/>
          </ac:spMkLst>
        </pc:spChg>
        <pc:spChg chg="add mod">
          <ac:chgData name="Pierre Bourdial" userId="19a58df4-e329-4d71-8686-dd0cf6205507" providerId="ADAL" clId="{1B11BCE4-321E-4891-8157-E7168B1DBA8F}" dt="2023-12-05T11:20:33.889" v="1264" actId="1076"/>
          <ac:spMkLst>
            <pc:docMk/>
            <pc:sldMk cId="902697854" sldId="2147478285"/>
            <ac:spMk id="27" creationId="{AFA107A1-A8EA-7FF1-621B-4EA4A4ADE429}"/>
          </ac:spMkLst>
        </pc:spChg>
        <pc:spChg chg="add mod">
          <ac:chgData name="Pierre Bourdial" userId="19a58df4-e329-4d71-8686-dd0cf6205507" providerId="ADAL" clId="{1B11BCE4-321E-4891-8157-E7168B1DBA8F}" dt="2023-12-05T11:20:33.889" v="1264" actId="1076"/>
          <ac:spMkLst>
            <pc:docMk/>
            <pc:sldMk cId="902697854" sldId="2147478285"/>
            <ac:spMk id="29" creationId="{84A0D8B0-8C7F-607F-2A4B-0211C2A6796F}"/>
          </ac:spMkLst>
        </pc:spChg>
        <pc:spChg chg="mod">
          <ac:chgData name="Pierre Bourdial" userId="19a58df4-e329-4d71-8686-dd0cf6205507" providerId="ADAL" clId="{1B11BCE4-321E-4891-8157-E7168B1DBA8F}" dt="2023-12-05T11:20:13.837" v="1262" actId="1038"/>
          <ac:spMkLst>
            <pc:docMk/>
            <pc:sldMk cId="902697854" sldId="2147478285"/>
            <ac:spMk id="30" creationId="{D651BB6F-367E-73ED-3190-57E64C43B657}"/>
          </ac:spMkLst>
        </pc:spChg>
        <pc:spChg chg="mod">
          <ac:chgData name="Pierre Bourdial" userId="19a58df4-e329-4d71-8686-dd0cf6205507" providerId="ADAL" clId="{1B11BCE4-321E-4891-8157-E7168B1DBA8F}" dt="2023-12-05T11:20:13.837" v="1262" actId="1038"/>
          <ac:spMkLst>
            <pc:docMk/>
            <pc:sldMk cId="902697854" sldId="2147478285"/>
            <ac:spMk id="31" creationId="{D29078BE-66FB-1A40-9847-425AAA378610}"/>
          </ac:spMkLst>
        </pc:spChg>
        <pc:spChg chg="mod">
          <ac:chgData name="Pierre Bourdial" userId="19a58df4-e329-4d71-8686-dd0cf6205507" providerId="ADAL" clId="{1B11BCE4-321E-4891-8157-E7168B1DBA8F}" dt="2023-12-05T11:20:13.837" v="1262" actId="1038"/>
          <ac:spMkLst>
            <pc:docMk/>
            <pc:sldMk cId="902697854" sldId="2147478285"/>
            <ac:spMk id="32" creationId="{2D066E40-91E2-A925-783E-90BC8DEE6A6B}"/>
          </ac:spMkLst>
        </pc:spChg>
        <pc:spChg chg="mod">
          <ac:chgData name="Pierre Bourdial" userId="19a58df4-e329-4d71-8686-dd0cf6205507" providerId="ADAL" clId="{1B11BCE4-321E-4891-8157-E7168B1DBA8F}" dt="2023-12-05T11:20:13.837" v="1262" actId="1038"/>
          <ac:spMkLst>
            <pc:docMk/>
            <pc:sldMk cId="902697854" sldId="2147478285"/>
            <ac:spMk id="34" creationId="{701BF562-18A6-DC86-8FD3-6B42C6395984}"/>
          </ac:spMkLst>
        </pc:spChg>
        <pc:spChg chg="mod">
          <ac:chgData name="Pierre Bourdial" userId="19a58df4-e329-4d71-8686-dd0cf6205507" providerId="ADAL" clId="{1B11BCE4-321E-4891-8157-E7168B1DBA8F}" dt="2023-12-05T11:20:13.837" v="1262" actId="1038"/>
          <ac:spMkLst>
            <pc:docMk/>
            <pc:sldMk cId="902697854" sldId="2147478285"/>
            <ac:spMk id="35" creationId="{37B412C8-E3E0-29D0-47DD-903804992B64}"/>
          </ac:spMkLst>
        </pc:spChg>
        <pc:spChg chg="add mod">
          <ac:chgData name="Pierre Bourdial" userId="19a58df4-e329-4d71-8686-dd0cf6205507" providerId="ADAL" clId="{1B11BCE4-321E-4891-8157-E7168B1DBA8F}" dt="2023-12-05T11:20:33.889" v="1264" actId="1076"/>
          <ac:spMkLst>
            <pc:docMk/>
            <pc:sldMk cId="902697854" sldId="2147478285"/>
            <ac:spMk id="37" creationId="{44D8CC81-B305-0132-0CF7-5AF097267BCF}"/>
          </ac:spMkLst>
        </pc:spChg>
        <pc:spChg chg="add mod">
          <ac:chgData name="Pierre Bourdial" userId="19a58df4-e329-4d71-8686-dd0cf6205507" providerId="ADAL" clId="{1B11BCE4-321E-4891-8157-E7168B1DBA8F}" dt="2023-12-05T11:20:33.889" v="1264" actId="1076"/>
          <ac:spMkLst>
            <pc:docMk/>
            <pc:sldMk cId="902697854" sldId="2147478285"/>
            <ac:spMk id="38" creationId="{169FBB1F-DC9A-3866-6119-7B47768DF5D0}"/>
          </ac:spMkLst>
        </pc:spChg>
        <pc:spChg chg="add mod">
          <ac:chgData name="Pierre Bourdial" userId="19a58df4-e329-4d71-8686-dd0cf6205507" providerId="ADAL" clId="{1B11BCE4-321E-4891-8157-E7168B1DBA8F}" dt="2023-12-05T11:20:33.889" v="1264" actId="1076"/>
          <ac:spMkLst>
            <pc:docMk/>
            <pc:sldMk cId="902697854" sldId="2147478285"/>
            <ac:spMk id="39" creationId="{275250B4-8DDF-EC40-C130-46046015B7EB}"/>
          </ac:spMkLst>
        </pc:spChg>
        <pc:spChg chg="add mod">
          <ac:chgData name="Pierre Bourdial" userId="19a58df4-e329-4d71-8686-dd0cf6205507" providerId="ADAL" clId="{1B11BCE4-321E-4891-8157-E7168B1DBA8F}" dt="2023-12-05T11:20:33.889" v="1264" actId="1076"/>
          <ac:spMkLst>
            <pc:docMk/>
            <pc:sldMk cId="902697854" sldId="2147478285"/>
            <ac:spMk id="40" creationId="{2EC2634E-586B-F0B3-B406-C3C79EBE4CB7}"/>
          </ac:spMkLst>
        </pc:spChg>
        <pc:spChg chg="add mod">
          <ac:chgData name="Pierre Bourdial" userId="19a58df4-e329-4d71-8686-dd0cf6205507" providerId="ADAL" clId="{1B11BCE4-321E-4891-8157-E7168B1DBA8F}" dt="2023-12-05T11:20:33.889" v="1264" actId="1076"/>
          <ac:spMkLst>
            <pc:docMk/>
            <pc:sldMk cId="902697854" sldId="2147478285"/>
            <ac:spMk id="41" creationId="{2BF4708C-245E-BCA2-8086-8BFA8C9FA932}"/>
          </ac:spMkLst>
        </pc:spChg>
        <pc:spChg chg="add mod">
          <ac:chgData name="Pierre Bourdial" userId="19a58df4-e329-4d71-8686-dd0cf6205507" providerId="ADAL" clId="{1B11BCE4-321E-4891-8157-E7168B1DBA8F}" dt="2023-12-05T11:20:33.889" v="1264" actId="1076"/>
          <ac:spMkLst>
            <pc:docMk/>
            <pc:sldMk cId="902697854" sldId="2147478285"/>
            <ac:spMk id="42" creationId="{1B656AF7-C27D-A1E7-C7EF-DF532B7A1BC4}"/>
          </ac:spMkLst>
        </pc:spChg>
        <pc:spChg chg="add mod">
          <ac:chgData name="Pierre Bourdial" userId="19a58df4-e329-4d71-8686-dd0cf6205507" providerId="ADAL" clId="{1B11BCE4-321E-4891-8157-E7168B1DBA8F}" dt="2023-12-05T11:20:33.889" v="1264" actId="1076"/>
          <ac:spMkLst>
            <pc:docMk/>
            <pc:sldMk cId="902697854" sldId="2147478285"/>
            <ac:spMk id="43" creationId="{A346248D-98C3-F655-F782-9DF475027F02}"/>
          </ac:spMkLst>
        </pc:spChg>
        <pc:spChg chg="add mod">
          <ac:chgData name="Pierre Bourdial" userId="19a58df4-e329-4d71-8686-dd0cf6205507" providerId="ADAL" clId="{1B11BCE4-321E-4891-8157-E7168B1DBA8F}" dt="2023-12-05T11:20:33.889" v="1264" actId="1076"/>
          <ac:spMkLst>
            <pc:docMk/>
            <pc:sldMk cId="902697854" sldId="2147478285"/>
            <ac:spMk id="44" creationId="{A00BD68F-F967-C1B1-C077-B50E74C5ACA0}"/>
          </ac:spMkLst>
        </pc:spChg>
        <pc:spChg chg="add mod">
          <ac:chgData name="Pierre Bourdial" userId="19a58df4-e329-4d71-8686-dd0cf6205507" providerId="ADAL" clId="{1B11BCE4-321E-4891-8157-E7168B1DBA8F}" dt="2023-12-05T11:20:33.889" v="1264" actId="1076"/>
          <ac:spMkLst>
            <pc:docMk/>
            <pc:sldMk cId="902697854" sldId="2147478285"/>
            <ac:spMk id="45" creationId="{5B653053-B605-F841-0F2C-C28959381311}"/>
          </ac:spMkLst>
        </pc:spChg>
        <pc:spChg chg="mod">
          <ac:chgData name="Pierre Bourdial" userId="19a58df4-e329-4d71-8686-dd0cf6205507" providerId="ADAL" clId="{1B11BCE4-321E-4891-8157-E7168B1DBA8F}" dt="2023-12-05T11:20:13.837" v="1262" actId="1038"/>
          <ac:spMkLst>
            <pc:docMk/>
            <pc:sldMk cId="902697854" sldId="2147478285"/>
            <ac:spMk id="49" creationId="{ECD921CB-6BD7-A9DA-CF39-1BD753696BF1}"/>
          </ac:spMkLst>
        </pc:spChg>
        <pc:spChg chg="add mod">
          <ac:chgData name="Pierre Bourdial" userId="19a58df4-e329-4d71-8686-dd0cf6205507" providerId="ADAL" clId="{1B11BCE4-321E-4891-8157-E7168B1DBA8F}" dt="2023-12-05T11:20:33.889" v="1264" actId="1076"/>
          <ac:spMkLst>
            <pc:docMk/>
            <pc:sldMk cId="902697854" sldId="2147478285"/>
            <ac:spMk id="50" creationId="{250B9ACD-9BA1-D8AE-20BA-C5F243C5388D}"/>
          </ac:spMkLst>
        </pc:spChg>
        <pc:spChg chg="add mod">
          <ac:chgData name="Pierre Bourdial" userId="19a58df4-e329-4d71-8686-dd0cf6205507" providerId="ADAL" clId="{1B11BCE4-321E-4891-8157-E7168B1DBA8F}" dt="2023-12-05T11:20:33.889" v="1264" actId="1076"/>
          <ac:spMkLst>
            <pc:docMk/>
            <pc:sldMk cId="902697854" sldId="2147478285"/>
            <ac:spMk id="51" creationId="{63ABDCFF-97B4-1ECE-ECDF-BB5494087311}"/>
          </ac:spMkLst>
        </pc:spChg>
        <pc:spChg chg="add mod">
          <ac:chgData name="Pierre Bourdial" userId="19a58df4-e329-4d71-8686-dd0cf6205507" providerId="ADAL" clId="{1B11BCE4-321E-4891-8157-E7168B1DBA8F}" dt="2023-12-05T11:20:49.319" v="1267" actId="14100"/>
          <ac:spMkLst>
            <pc:docMk/>
            <pc:sldMk cId="902697854" sldId="2147478285"/>
            <ac:spMk id="55" creationId="{0947B7BB-B78A-573D-A80B-BB0FF9F14A7C}"/>
          </ac:spMkLst>
        </pc:spChg>
        <pc:spChg chg="mod">
          <ac:chgData name="Pierre Bourdial" userId="19a58df4-e329-4d71-8686-dd0cf6205507" providerId="ADAL" clId="{1B11BCE4-321E-4891-8157-E7168B1DBA8F}" dt="2023-12-05T11:20:13.837" v="1262" actId="1038"/>
          <ac:spMkLst>
            <pc:docMk/>
            <pc:sldMk cId="902697854" sldId="2147478285"/>
            <ac:spMk id="62" creationId="{6BC940CB-2822-7E3C-C3D0-91C508028165}"/>
          </ac:spMkLst>
        </pc:spChg>
        <pc:spChg chg="mod">
          <ac:chgData name="Pierre Bourdial" userId="19a58df4-e329-4d71-8686-dd0cf6205507" providerId="ADAL" clId="{1B11BCE4-321E-4891-8157-E7168B1DBA8F}" dt="2023-12-05T11:20:13.837" v="1262" actId="1038"/>
          <ac:spMkLst>
            <pc:docMk/>
            <pc:sldMk cId="902697854" sldId="2147478285"/>
            <ac:spMk id="71" creationId="{C3A968A8-C0A1-3FBD-DCD7-798613426FCD}"/>
          </ac:spMkLst>
        </pc:spChg>
        <pc:spChg chg="mod">
          <ac:chgData name="Pierre Bourdial" userId="19a58df4-e329-4d71-8686-dd0cf6205507" providerId="ADAL" clId="{1B11BCE4-321E-4891-8157-E7168B1DBA8F}" dt="2023-12-05T11:20:13.837" v="1262" actId="1038"/>
          <ac:spMkLst>
            <pc:docMk/>
            <pc:sldMk cId="902697854" sldId="2147478285"/>
            <ac:spMk id="72" creationId="{13C06773-23B7-FE02-DA6D-CAF36E9C2D53}"/>
          </ac:spMkLst>
        </pc:spChg>
        <pc:spChg chg="mod">
          <ac:chgData name="Pierre Bourdial" userId="19a58df4-e329-4d71-8686-dd0cf6205507" providerId="ADAL" clId="{1B11BCE4-321E-4891-8157-E7168B1DBA8F}" dt="2023-12-05T11:20:13.837" v="1262" actId="1038"/>
          <ac:spMkLst>
            <pc:docMk/>
            <pc:sldMk cId="902697854" sldId="2147478285"/>
            <ac:spMk id="73" creationId="{C5E91C90-4C1F-ADD4-32DA-8C90AB3DF370}"/>
          </ac:spMkLst>
        </pc:spChg>
        <pc:spChg chg="mod">
          <ac:chgData name="Pierre Bourdial" userId="19a58df4-e329-4d71-8686-dd0cf6205507" providerId="ADAL" clId="{1B11BCE4-321E-4891-8157-E7168B1DBA8F}" dt="2023-12-05T11:20:13.837" v="1262" actId="1038"/>
          <ac:spMkLst>
            <pc:docMk/>
            <pc:sldMk cId="902697854" sldId="2147478285"/>
            <ac:spMk id="74" creationId="{752AE716-399A-17AE-3C2C-828CBB5B1693}"/>
          </ac:spMkLst>
        </pc:spChg>
        <pc:spChg chg="mod">
          <ac:chgData name="Pierre Bourdial" userId="19a58df4-e329-4d71-8686-dd0cf6205507" providerId="ADAL" clId="{1B11BCE4-321E-4891-8157-E7168B1DBA8F}" dt="2023-12-05T11:20:13.837" v="1262" actId="1038"/>
          <ac:spMkLst>
            <pc:docMk/>
            <pc:sldMk cId="902697854" sldId="2147478285"/>
            <ac:spMk id="75" creationId="{9D4DCA3B-FD63-3DD6-D69B-19D01CBB3D4F}"/>
          </ac:spMkLst>
        </pc:spChg>
        <pc:spChg chg="mod">
          <ac:chgData name="Pierre Bourdial" userId="19a58df4-e329-4d71-8686-dd0cf6205507" providerId="ADAL" clId="{1B11BCE4-321E-4891-8157-E7168B1DBA8F}" dt="2023-12-05T11:20:13.837" v="1262" actId="1038"/>
          <ac:spMkLst>
            <pc:docMk/>
            <pc:sldMk cId="902697854" sldId="2147478285"/>
            <ac:spMk id="84" creationId="{12749759-3509-EB3B-6744-CFD721641953}"/>
          </ac:spMkLst>
        </pc:spChg>
        <pc:spChg chg="mod">
          <ac:chgData name="Pierre Bourdial" userId="19a58df4-e329-4d71-8686-dd0cf6205507" providerId="ADAL" clId="{1B11BCE4-321E-4891-8157-E7168B1DBA8F}" dt="2023-12-05T11:20:13.837" v="1262" actId="1038"/>
          <ac:spMkLst>
            <pc:docMk/>
            <pc:sldMk cId="902697854" sldId="2147478285"/>
            <ac:spMk id="85" creationId="{97414D2E-9BE7-77E6-C01F-A3D9EA977DD5}"/>
          </ac:spMkLst>
        </pc:spChg>
        <pc:grpChg chg="mod">
          <ac:chgData name="Pierre Bourdial" userId="19a58df4-e329-4d71-8686-dd0cf6205507" providerId="ADAL" clId="{1B11BCE4-321E-4891-8157-E7168B1DBA8F}" dt="2023-12-05T11:20:13.837" v="1262" actId="1038"/>
          <ac:grpSpMkLst>
            <pc:docMk/>
            <pc:sldMk cId="902697854" sldId="2147478285"/>
            <ac:grpSpMk id="4" creationId="{B71617E4-A8BF-7805-E13F-AC97CC7281DE}"/>
          </ac:grpSpMkLst>
        </pc:grpChg>
        <pc:grpChg chg="add">
          <ac:chgData name="Pierre Bourdial" userId="19a58df4-e329-4d71-8686-dd0cf6205507" providerId="ADAL" clId="{1B11BCE4-321E-4891-8157-E7168B1DBA8F}" dt="2023-12-05T11:20:39.751" v="1265" actId="164"/>
          <ac:grpSpMkLst>
            <pc:docMk/>
            <pc:sldMk cId="902697854" sldId="2147478285"/>
            <ac:grpSpMk id="57" creationId="{F55E4B7F-E864-8286-2886-6D8E861B1828}"/>
          </ac:grpSpMkLst>
        </pc:grpChg>
        <pc:picChg chg="add mod">
          <ac:chgData name="Pierre Bourdial" userId="19a58df4-e329-4d71-8686-dd0cf6205507" providerId="ADAL" clId="{1B11BCE4-321E-4891-8157-E7168B1DBA8F}" dt="2023-12-05T11:20:33.889" v="1264" actId="1076"/>
          <ac:picMkLst>
            <pc:docMk/>
            <pc:sldMk cId="902697854" sldId="2147478285"/>
            <ac:picMk id="46" creationId="{7D0BBF95-D833-5C29-7D18-F5A646B7D8A3}"/>
          </ac:picMkLst>
        </pc:picChg>
        <pc:picChg chg="add mod">
          <ac:chgData name="Pierre Bourdial" userId="19a58df4-e329-4d71-8686-dd0cf6205507" providerId="ADAL" clId="{1B11BCE4-321E-4891-8157-E7168B1DBA8F}" dt="2023-12-05T11:20:33.889" v="1264" actId="1076"/>
          <ac:picMkLst>
            <pc:docMk/>
            <pc:sldMk cId="902697854" sldId="2147478285"/>
            <ac:picMk id="48" creationId="{AEE28C4E-892F-762D-2769-FC7E4A2508E5}"/>
          </ac:picMkLst>
        </pc:picChg>
        <pc:picChg chg="add mod">
          <ac:chgData name="Pierre Bourdial" userId="19a58df4-e329-4d71-8686-dd0cf6205507" providerId="ADAL" clId="{1B11BCE4-321E-4891-8157-E7168B1DBA8F}" dt="2023-12-05T11:20:33.889" v="1264" actId="1076"/>
          <ac:picMkLst>
            <pc:docMk/>
            <pc:sldMk cId="902697854" sldId="2147478285"/>
            <ac:picMk id="52" creationId="{85788F86-BE67-1E1D-5E39-A48C7C290429}"/>
          </ac:picMkLst>
        </pc:picChg>
        <pc:picChg chg="add mod">
          <ac:chgData name="Pierre Bourdial" userId="19a58df4-e329-4d71-8686-dd0cf6205507" providerId="ADAL" clId="{1B11BCE4-321E-4891-8157-E7168B1DBA8F}" dt="2023-12-05T11:20:33.889" v="1264" actId="1076"/>
          <ac:picMkLst>
            <pc:docMk/>
            <pc:sldMk cId="902697854" sldId="2147478285"/>
            <ac:picMk id="54" creationId="{DE17A0E4-3C15-17F3-13BB-FF83A655EF01}"/>
          </ac:picMkLst>
        </pc:picChg>
        <pc:cxnChg chg="mod">
          <ac:chgData name="Pierre Bourdial" userId="19a58df4-e329-4d71-8686-dd0cf6205507" providerId="ADAL" clId="{1B11BCE4-321E-4891-8157-E7168B1DBA8F}" dt="2023-12-05T11:20:13.837" v="1262" actId="1038"/>
          <ac:cxnSpMkLst>
            <pc:docMk/>
            <pc:sldMk cId="902697854" sldId="2147478285"/>
            <ac:cxnSpMk id="6" creationId="{669EE069-898B-9B30-7C69-BA125C7C0043}"/>
          </ac:cxnSpMkLst>
        </pc:cxnChg>
        <pc:cxnChg chg="del">
          <ac:chgData name="Pierre Bourdial" userId="19a58df4-e329-4d71-8686-dd0cf6205507" providerId="ADAL" clId="{1B11BCE4-321E-4891-8157-E7168B1DBA8F}" dt="2023-12-05T11:20:04.857" v="1208" actId="478"/>
          <ac:cxnSpMkLst>
            <pc:docMk/>
            <pc:sldMk cId="902697854" sldId="2147478285"/>
            <ac:cxnSpMk id="28" creationId="{BD6ACB42-FD7C-DCBB-D7FF-B79F44AE45FD}"/>
          </ac:cxnSpMkLst>
        </pc:cxnChg>
        <pc:cxnChg chg="del">
          <ac:chgData name="Pierre Bourdial" userId="19a58df4-e329-4d71-8686-dd0cf6205507" providerId="ADAL" clId="{1B11BCE4-321E-4891-8157-E7168B1DBA8F}" dt="2023-12-05T11:20:04.857" v="1208" actId="478"/>
          <ac:cxnSpMkLst>
            <pc:docMk/>
            <pc:sldMk cId="902697854" sldId="2147478285"/>
            <ac:cxnSpMk id="33" creationId="{10542272-E658-DEBA-5461-D78EB24DE2CF}"/>
          </ac:cxnSpMkLst>
        </pc:cxnChg>
        <pc:cxnChg chg="del">
          <ac:chgData name="Pierre Bourdial" userId="19a58df4-e329-4d71-8686-dd0cf6205507" providerId="ADAL" clId="{1B11BCE4-321E-4891-8157-E7168B1DBA8F}" dt="2023-12-05T11:20:04.857" v="1208" actId="478"/>
          <ac:cxnSpMkLst>
            <pc:docMk/>
            <pc:sldMk cId="902697854" sldId="2147478285"/>
            <ac:cxnSpMk id="36" creationId="{E68FF8C9-312F-1363-F7D7-58FD95D3BE38}"/>
          </ac:cxnSpMkLst>
        </pc:cxnChg>
        <pc:cxnChg chg="mod">
          <ac:chgData name="Pierre Bourdial" userId="19a58df4-e329-4d71-8686-dd0cf6205507" providerId="ADAL" clId="{1B11BCE4-321E-4891-8157-E7168B1DBA8F}" dt="2023-12-05T11:20:13.837" v="1262" actId="1038"/>
          <ac:cxnSpMkLst>
            <pc:docMk/>
            <pc:sldMk cId="902697854" sldId="2147478285"/>
            <ac:cxnSpMk id="47" creationId="{592F16AE-2B5F-52E1-2C04-65854AF69355}"/>
          </ac:cxnSpMkLst>
        </pc:cxnChg>
        <pc:cxnChg chg="mod">
          <ac:chgData name="Pierre Bourdial" userId="19a58df4-e329-4d71-8686-dd0cf6205507" providerId="ADAL" clId="{1B11BCE4-321E-4891-8157-E7168B1DBA8F}" dt="2023-12-05T11:20:13.837" v="1262" actId="1038"/>
          <ac:cxnSpMkLst>
            <pc:docMk/>
            <pc:sldMk cId="902697854" sldId="2147478285"/>
            <ac:cxnSpMk id="53" creationId="{9D56E0E9-5A8E-D462-B38A-08C5B1D13366}"/>
          </ac:cxnSpMkLst>
        </pc:cxnChg>
        <pc:cxnChg chg="add mod">
          <ac:chgData name="Pierre Bourdial" userId="19a58df4-e329-4d71-8686-dd0cf6205507" providerId="ADAL" clId="{1B11BCE4-321E-4891-8157-E7168B1DBA8F}" dt="2023-12-05T11:20:52.424" v="1268" actId="14100"/>
          <ac:cxnSpMkLst>
            <pc:docMk/>
            <pc:sldMk cId="902697854" sldId="2147478285"/>
            <ac:cxnSpMk id="56" creationId="{162A9525-DC0D-ED45-4885-CFC8C2B5F2AC}"/>
          </ac:cxnSpMkLst>
        </pc:cxnChg>
        <pc:cxnChg chg="mod">
          <ac:chgData name="Pierre Bourdial" userId="19a58df4-e329-4d71-8686-dd0cf6205507" providerId="ADAL" clId="{1B11BCE4-321E-4891-8157-E7168B1DBA8F}" dt="2023-12-05T11:20:13.837" v="1262" actId="1038"/>
          <ac:cxnSpMkLst>
            <pc:docMk/>
            <pc:sldMk cId="902697854" sldId="2147478285"/>
            <ac:cxnSpMk id="63" creationId="{319E1FCE-BDA0-6734-2E9D-77D96DC4D111}"/>
          </ac:cxnSpMkLst>
        </pc:cxnChg>
        <pc:cxnChg chg="mod">
          <ac:chgData name="Pierre Bourdial" userId="19a58df4-e329-4d71-8686-dd0cf6205507" providerId="ADAL" clId="{1B11BCE4-321E-4891-8157-E7168B1DBA8F}" dt="2023-12-05T11:20:13.837" v="1262" actId="1038"/>
          <ac:cxnSpMkLst>
            <pc:docMk/>
            <pc:sldMk cId="902697854" sldId="2147478285"/>
            <ac:cxnSpMk id="64" creationId="{63A4AD06-E29A-FDF0-7ED1-8F5768EF1918}"/>
          </ac:cxnSpMkLst>
        </pc:cxnChg>
        <pc:cxnChg chg="mod">
          <ac:chgData name="Pierre Bourdial" userId="19a58df4-e329-4d71-8686-dd0cf6205507" providerId="ADAL" clId="{1B11BCE4-321E-4891-8157-E7168B1DBA8F}" dt="2023-12-05T11:20:13.837" v="1262" actId="1038"/>
          <ac:cxnSpMkLst>
            <pc:docMk/>
            <pc:sldMk cId="902697854" sldId="2147478285"/>
            <ac:cxnSpMk id="65" creationId="{9120BA79-74BA-90DA-FC8A-2A6321E09DEC}"/>
          </ac:cxnSpMkLst>
        </pc:cxnChg>
        <pc:cxnChg chg="mod">
          <ac:chgData name="Pierre Bourdial" userId="19a58df4-e329-4d71-8686-dd0cf6205507" providerId="ADAL" clId="{1B11BCE4-321E-4891-8157-E7168B1DBA8F}" dt="2023-12-05T11:20:13.837" v="1262" actId="1038"/>
          <ac:cxnSpMkLst>
            <pc:docMk/>
            <pc:sldMk cId="902697854" sldId="2147478285"/>
            <ac:cxnSpMk id="69" creationId="{07A1DEEF-DA32-B5E1-FE76-892335CF4320}"/>
          </ac:cxnSpMkLst>
        </pc:cxnChg>
      </pc:sldChg>
      <pc:sldChg chg="addSp delSp modSp new mod ord modClrScheme chgLayout">
        <pc:chgData name="Pierre Bourdial" userId="19a58df4-e329-4d71-8686-dd0cf6205507" providerId="ADAL" clId="{1B11BCE4-321E-4891-8157-E7168B1DBA8F}" dt="2023-12-06T17:40:55.145" v="1582" actId="1440"/>
        <pc:sldMkLst>
          <pc:docMk/>
          <pc:sldMk cId="825643856" sldId="2147478286"/>
        </pc:sldMkLst>
        <pc:spChg chg="del mod ord">
          <ac:chgData name="Pierre Bourdial" userId="19a58df4-e329-4d71-8686-dd0cf6205507" providerId="ADAL" clId="{1B11BCE4-321E-4891-8157-E7168B1DBA8F}" dt="2023-12-06T17:37:52.597" v="1563" actId="700"/>
          <ac:spMkLst>
            <pc:docMk/>
            <pc:sldMk cId="825643856" sldId="2147478286"/>
            <ac:spMk id="2" creationId="{21600B30-140D-C2EE-057C-7F669C3BC77D}"/>
          </ac:spMkLst>
        </pc:spChg>
        <pc:spChg chg="add mod ord">
          <ac:chgData name="Pierre Bourdial" userId="19a58df4-e329-4d71-8686-dd0cf6205507" providerId="ADAL" clId="{1B11BCE4-321E-4891-8157-E7168B1DBA8F}" dt="2023-12-06T17:38:00.026" v="1577" actId="20577"/>
          <ac:spMkLst>
            <pc:docMk/>
            <pc:sldMk cId="825643856" sldId="2147478286"/>
            <ac:spMk id="3" creationId="{5308258D-3C99-8679-AD95-E05355BCB3FE}"/>
          </ac:spMkLst>
        </pc:spChg>
        <pc:spChg chg="add del mod ord">
          <ac:chgData name="Pierre Bourdial" userId="19a58df4-e329-4d71-8686-dd0cf6205507" providerId="ADAL" clId="{1B11BCE4-321E-4891-8157-E7168B1DBA8F}" dt="2023-12-06T17:40:01.451" v="1578" actId="22"/>
          <ac:spMkLst>
            <pc:docMk/>
            <pc:sldMk cId="825643856" sldId="2147478286"/>
            <ac:spMk id="4" creationId="{EEC7AB67-9BFF-3F06-4C41-CF7815BF7A8D}"/>
          </ac:spMkLst>
        </pc:spChg>
        <pc:picChg chg="add mod ord">
          <ac:chgData name="Pierre Bourdial" userId="19a58df4-e329-4d71-8686-dd0cf6205507" providerId="ADAL" clId="{1B11BCE4-321E-4891-8157-E7168B1DBA8F}" dt="2023-12-06T17:40:01.451" v="1578" actId="22"/>
          <ac:picMkLst>
            <pc:docMk/>
            <pc:sldMk cId="825643856" sldId="2147478286"/>
            <ac:picMk id="6" creationId="{9942917D-D5A3-29EC-71DB-C475F768BF09}"/>
          </ac:picMkLst>
        </pc:picChg>
        <pc:picChg chg="add mod">
          <ac:chgData name="Pierre Bourdial" userId="19a58df4-e329-4d71-8686-dd0cf6205507" providerId="ADAL" clId="{1B11BCE4-321E-4891-8157-E7168B1DBA8F}" dt="2023-12-06T17:40:55.145" v="1582" actId="1440"/>
          <ac:picMkLst>
            <pc:docMk/>
            <pc:sldMk cId="825643856" sldId="2147478286"/>
            <ac:picMk id="8" creationId="{F7B1058D-0022-99EA-7407-798F05890E4A}"/>
          </ac:picMkLst>
        </pc:picChg>
      </pc:sldChg>
      <pc:sldChg chg="addSp delSp modSp new mod">
        <pc:chgData name="Pierre Bourdial" userId="19a58df4-e329-4d71-8686-dd0cf6205507" providerId="ADAL" clId="{1B11BCE4-321E-4891-8157-E7168B1DBA8F}" dt="2023-12-07T13:49:05.190" v="1636"/>
        <pc:sldMkLst>
          <pc:docMk/>
          <pc:sldMk cId="1863595411" sldId="2147478287"/>
        </pc:sldMkLst>
        <pc:spChg chg="mod">
          <ac:chgData name="Pierre Bourdial" userId="19a58df4-e329-4d71-8686-dd0cf6205507" providerId="ADAL" clId="{1B11BCE4-321E-4891-8157-E7168B1DBA8F}" dt="2023-12-07T13:48:07.699" v="1614" actId="20577"/>
          <ac:spMkLst>
            <pc:docMk/>
            <pc:sldMk cId="1863595411" sldId="2147478287"/>
            <ac:spMk id="2" creationId="{3FF1AD3A-5BE3-220E-35EF-85C45A3CC75B}"/>
          </ac:spMkLst>
        </pc:spChg>
        <pc:spChg chg="del">
          <ac:chgData name="Pierre Bourdial" userId="19a58df4-e329-4d71-8686-dd0cf6205507" providerId="ADAL" clId="{1B11BCE4-321E-4891-8157-E7168B1DBA8F}" dt="2023-12-07T13:43:45.030" v="1590" actId="22"/>
          <ac:spMkLst>
            <pc:docMk/>
            <pc:sldMk cId="1863595411" sldId="2147478287"/>
            <ac:spMk id="3" creationId="{80BBA216-BE34-D0E4-72E4-706FAF1E4C00}"/>
          </ac:spMkLst>
        </pc:spChg>
        <pc:picChg chg="add mod ord">
          <ac:chgData name="Pierre Bourdial" userId="19a58df4-e329-4d71-8686-dd0cf6205507" providerId="ADAL" clId="{1B11BCE4-321E-4891-8157-E7168B1DBA8F}" dt="2023-12-07T13:44:12.071" v="1591" actId="1440"/>
          <ac:picMkLst>
            <pc:docMk/>
            <pc:sldMk cId="1863595411" sldId="2147478287"/>
            <ac:picMk id="5" creationId="{8A3B9C85-AB81-3828-FF5F-3CE6B6216A86}"/>
          </ac:picMkLst>
        </pc:picChg>
        <pc:picChg chg="add del mod">
          <ac:chgData name="Pierre Bourdial" userId="19a58df4-e329-4d71-8686-dd0cf6205507" providerId="ADAL" clId="{1B11BCE4-321E-4891-8157-E7168B1DBA8F}" dt="2023-12-07T13:48:55.848" v="1631" actId="21"/>
          <ac:picMkLst>
            <pc:docMk/>
            <pc:sldMk cId="1863595411" sldId="2147478287"/>
            <ac:picMk id="7" creationId="{0B51A494-1AB9-097E-9B0F-B8FDB898A2E1}"/>
          </ac:picMkLst>
        </pc:picChg>
        <pc:picChg chg="add mod">
          <ac:chgData name="Pierre Bourdial" userId="19a58df4-e329-4d71-8686-dd0cf6205507" providerId="ADAL" clId="{1B11BCE4-321E-4891-8157-E7168B1DBA8F}" dt="2023-12-07T13:49:05.190" v="1636"/>
          <ac:picMkLst>
            <pc:docMk/>
            <pc:sldMk cId="1863595411" sldId="2147478287"/>
            <ac:picMk id="8" creationId="{0B51A494-1AB9-097E-9B0F-B8FDB898A2E1}"/>
          </ac:picMkLst>
        </pc:picChg>
      </pc:sldChg>
      <pc:sldChg chg="addSp delSp modSp new mod">
        <pc:chgData name="Pierre Bourdial" userId="19a58df4-e329-4d71-8686-dd0cf6205507" providerId="ADAL" clId="{1B11BCE4-321E-4891-8157-E7168B1DBA8F}" dt="2023-12-07T13:49:03.726" v="1635" actId="21"/>
        <pc:sldMkLst>
          <pc:docMk/>
          <pc:sldMk cId="461393136" sldId="2147478288"/>
        </pc:sldMkLst>
        <pc:spChg chg="mod">
          <ac:chgData name="Pierre Bourdial" userId="19a58df4-e329-4d71-8686-dd0cf6205507" providerId="ADAL" clId="{1B11BCE4-321E-4891-8157-E7168B1DBA8F}" dt="2023-12-07T13:48:15.289" v="1626" actId="20577"/>
          <ac:spMkLst>
            <pc:docMk/>
            <pc:sldMk cId="461393136" sldId="2147478288"/>
            <ac:spMk id="2" creationId="{B67D090B-A16E-639D-8A26-50DBFFD34AB5}"/>
          </ac:spMkLst>
        </pc:spChg>
        <pc:spChg chg="del">
          <ac:chgData name="Pierre Bourdial" userId="19a58df4-e329-4d71-8686-dd0cf6205507" providerId="ADAL" clId="{1B11BCE4-321E-4891-8157-E7168B1DBA8F}" dt="2023-12-07T13:47:50.089" v="1596"/>
          <ac:spMkLst>
            <pc:docMk/>
            <pc:sldMk cId="461393136" sldId="2147478288"/>
            <ac:spMk id="3" creationId="{A12CE15D-B269-2921-2DF5-5BA17F1DCAE5}"/>
          </ac:spMkLst>
        </pc:spChg>
        <pc:picChg chg="add mod">
          <ac:chgData name="Pierre Bourdial" userId="19a58df4-e329-4d71-8686-dd0cf6205507" providerId="ADAL" clId="{1B11BCE4-321E-4891-8157-E7168B1DBA8F}" dt="2023-12-07T13:48:47.459" v="1629" actId="1076"/>
          <ac:picMkLst>
            <pc:docMk/>
            <pc:sldMk cId="461393136" sldId="2147478288"/>
            <ac:picMk id="5" creationId="{0BAD8663-A281-70C0-2B35-58B6B5CAEE10}"/>
          </ac:picMkLst>
        </pc:picChg>
        <pc:picChg chg="add del mod">
          <ac:chgData name="Pierre Bourdial" userId="19a58df4-e329-4d71-8686-dd0cf6205507" providerId="ADAL" clId="{1B11BCE4-321E-4891-8157-E7168B1DBA8F}" dt="2023-12-07T13:49:03.726" v="1635" actId="21"/>
          <ac:picMkLst>
            <pc:docMk/>
            <pc:sldMk cId="461393136" sldId="2147478288"/>
            <ac:picMk id="7" creationId="{0B51A494-1AB9-097E-9B0F-B8FDB898A2E1}"/>
          </ac:picMkLst>
        </pc:picChg>
        <pc:picChg chg="add mod">
          <ac:chgData name="Pierre Bourdial" userId="19a58df4-e329-4d71-8686-dd0cf6205507" providerId="ADAL" clId="{1B11BCE4-321E-4891-8157-E7168B1DBA8F}" dt="2023-12-07T13:47:50.089" v="1596"/>
          <ac:picMkLst>
            <pc:docMk/>
            <pc:sldMk cId="461393136" sldId="2147478288"/>
            <ac:picMk id="1026" creationId="{C32B0AC5-A348-9B1C-B5CA-6DBF6B741DA8}"/>
          </ac:picMkLst>
        </pc:picChg>
      </pc:sldChg>
    </pc:docChg>
  </pc:docChgLst>
  <pc:docChgLst>
    <pc:chgData name="Pierre Bourdial" userId="19a58df4-e329-4d71-8686-dd0cf6205507" providerId="ADAL" clId="{BF8D4EBC-C277-444D-863E-AF8AF93C32C9}"/>
    <pc:docChg chg="undo redo custSel delSld modSld">
      <pc:chgData name="Pierre Bourdial" userId="19a58df4-e329-4d71-8686-dd0cf6205507" providerId="ADAL" clId="{BF8D4EBC-C277-444D-863E-AF8AF93C32C9}" dt="2023-11-30T17:21:55.983" v="95" actId="12789"/>
      <pc:docMkLst>
        <pc:docMk/>
      </pc:docMkLst>
      <pc:sldChg chg="del">
        <pc:chgData name="Pierre Bourdial" userId="19a58df4-e329-4d71-8686-dd0cf6205507" providerId="ADAL" clId="{BF8D4EBC-C277-444D-863E-AF8AF93C32C9}" dt="2023-11-30T17:14:06.040" v="72" actId="47"/>
        <pc:sldMkLst>
          <pc:docMk/>
          <pc:sldMk cId="4186977425" sldId="261"/>
        </pc:sldMkLst>
      </pc:sldChg>
      <pc:sldChg chg="del">
        <pc:chgData name="Pierre Bourdial" userId="19a58df4-e329-4d71-8686-dd0cf6205507" providerId="ADAL" clId="{BF8D4EBC-C277-444D-863E-AF8AF93C32C9}" dt="2023-11-30T17:14:06.040" v="72" actId="47"/>
        <pc:sldMkLst>
          <pc:docMk/>
          <pc:sldMk cId="4112544391" sldId="265"/>
        </pc:sldMkLst>
      </pc:sldChg>
      <pc:sldChg chg="addSp delSp modSp mod">
        <pc:chgData name="Pierre Bourdial" userId="19a58df4-e329-4d71-8686-dd0cf6205507" providerId="ADAL" clId="{BF8D4EBC-C277-444D-863E-AF8AF93C32C9}" dt="2023-11-30T17:21:55.983" v="95" actId="12789"/>
        <pc:sldMkLst>
          <pc:docMk/>
          <pc:sldMk cId="3244099717" sldId="2147478258"/>
        </pc:sldMkLst>
        <pc:spChg chg="mod">
          <ac:chgData name="Pierre Bourdial" userId="19a58df4-e329-4d71-8686-dd0cf6205507" providerId="ADAL" clId="{BF8D4EBC-C277-444D-863E-AF8AF93C32C9}" dt="2023-11-30T17:21:55.983" v="95" actId="12789"/>
          <ac:spMkLst>
            <pc:docMk/>
            <pc:sldMk cId="3244099717" sldId="2147478258"/>
            <ac:spMk id="4" creationId="{8CCE9EE1-C1DA-02DC-1F15-ABFCD9A791CE}"/>
          </ac:spMkLst>
        </pc:spChg>
        <pc:spChg chg="mod">
          <ac:chgData name="Pierre Bourdial" userId="19a58df4-e329-4d71-8686-dd0cf6205507" providerId="ADAL" clId="{BF8D4EBC-C277-444D-863E-AF8AF93C32C9}" dt="2023-11-30T17:21:45.601" v="93" actId="554"/>
          <ac:spMkLst>
            <pc:docMk/>
            <pc:sldMk cId="3244099717" sldId="2147478258"/>
            <ac:spMk id="6" creationId="{C9256B9F-96A2-ACEE-B007-BB1097FBFB86}"/>
          </ac:spMkLst>
        </pc:spChg>
        <pc:spChg chg="mod">
          <ac:chgData name="Pierre Bourdial" userId="19a58df4-e329-4d71-8686-dd0cf6205507" providerId="ADAL" clId="{BF8D4EBC-C277-444D-863E-AF8AF93C32C9}" dt="2023-11-30T15:47:21.942" v="3" actId="122"/>
          <ac:spMkLst>
            <pc:docMk/>
            <pc:sldMk cId="3244099717" sldId="2147478258"/>
            <ac:spMk id="7" creationId="{BBC70E3F-E5D2-4029-6390-B7B6FF0C4FE5}"/>
          </ac:spMkLst>
        </pc:spChg>
        <pc:spChg chg="mod">
          <ac:chgData name="Pierre Bourdial" userId="19a58df4-e329-4d71-8686-dd0cf6205507" providerId="ADAL" clId="{BF8D4EBC-C277-444D-863E-AF8AF93C32C9}" dt="2023-11-30T17:21:45.601" v="93" actId="554"/>
          <ac:spMkLst>
            <pc:docMk/>
            <pc:sldMk cId="3244099717" sldId="2147478258"/>
            <ac:spMk id="8" creationId="{0CE663A0-8674-0F42-6716-C7C64838529F}"/>
          </ac:spMkLst>
        </pc:spChg>
        <pc:picChg chg="mod">
          <ac:chgData name="Pierre Bourdial" userId="19a58df4-e329-4d71-8686-dd0cf6205507" providerId="ADAL" clId="{BF8D4EBC-C277-444D-863E-AF8AF93C32C9}" dt="2023-11-30T17:21:55.983" v="95" actId="12789"/>
          <ac:picMkLst>
            <pc:docMk/>
            <pc:sldMk cId="3244099717" sldId="2147478258"/>
            <ac:picMk id="5" creationId="{FC76867E-542D-AACC-D4D2-8CEB392C74DF}"/>
          </ac:picMkLst>
        </pc:picChg>
        <pc:picChg chg="add del mod">
          <ac:chgData name="Pierre Bourdial" userId="19a58df4-e329-4d71-8686-dd0cf6205507" providerId="ADAL" clId="{BF8D4EBC-C277-444D-863E-AF8AF93C32C9}" dt="2023-11-30T17:21:49.708" v="94" actId="554"/>
          <ac:picMkLst>
            <pc:docMk/>
            <pc:sldMk cId="3244099717" sldId="2147478258"/>
            <ac:picMk id="9" creationId="{EC2E53DC-D970-477B-7F96-7938BC2E5BBB}"/>
          </ac:picMkLst>
        </pc:picChg>
        <pc:picChg chg="del mod">
          <ac:chgData name="Pierre Bourdial" userId="19a58df4-e329-4d71-8686-dd0cf6205507" providerId="ADAL" clId="{BF8D4EBC-C277-444D-863E-AF8AF93C32C9}" dt="2023-11-30T17:03:53.194" v="69" actId="478"/>
          <ac:picMkLst>
            <pc:docMk/>
            <pc:sldMk cId="3244099717" sldId="2147478258"/>
            <ac:picMk id="10" creationId="{2B5ECDF0-A8C6-4CA6-45CE-506DC56E57B6}"/>
          </ac:picMkLst>
        </pc:picChg>
        <pc:picChg chg="mod">
          <ac:chgData name="Pierre Bourdial" userId="19a58df4-e329-4d71-8686-dd0cf6205507" providerId="ADAL" clId="{BF8D4EBC-C277-444D-863E-AF8AF93C32C9}" dt="2023-11-30T15:51:56.123" v="58" actId="14826"/>
          <ac:picMkLst>
            <pc:docMk/>
            <pc:sldMk cId="3244099717" sldId="2147478258"/>
            <ac:picMk id="14" creationId="{1029635A-7242-447C-93E2-1BD76E130E64}"/>
          </ac:picMkLst>
        </pc:picChg>
        <pc:picChg chg="mod modVis">
          <ac:chgData name="Pierre Bourdial" userId="19a58df4-e329-4d71-8686-dd0cf6205507" providerId="ADAL" clId="{BF8D4EBC-C277-444D-863E-AF8AF93C32C9}" dt="2023-11-30T15:51:58.345" v="59" actId="14429"/>
          <ac:picMkLst>
            <pc:docMk/>
            <pc:sldMk cId="3244099717" sldId="2147478258"/>
            <ac:picMk id="16" creationId="{94D76382-AA52-44E0-A8B8-DE60F5F4815F}"/>
          </ac:picMkLst>
        </pc:picChg>
      </pc:sldChg>
      <pc:sldChg chg="del">
        <pc:chgData name="Pierre Bourdial" userId="19a58df4-e329-4d71-8686-dd0cf6205507" providerId="ADAL" clId="{BF8D4EBC-C277-444D-863E-AF8AF93C32C9}" dt="2023-11-30T17:14:06.040" v="72" actId="47"/>
        <pc:sldMkLst>
          <pc:docMk/>
          <pc:sldMk cId="612912035" sldId="2147478265"/>
        </pc:sldMkLst>
      </pc:sldChg>
      <pc:sldChg chg="del">
        <pc:chgData name="Pierre Bourdial" userId="19a58df4-e329-4d71-8686-dd0cf6205507" providerId="ADAL" clId="{BF8D4EBC-C277-444D-863E-AF8AF93C32C9}" dt="2023-11-30T17:14:06.040" v="72" actId="47"/>
        <pc:sldMkLst>
          <pc:docMk/>
          <pc:sldMk cId="2599608213" sldId="2147478269"/>
        </pc:sldMkLst>
      </pc:sldChg>
      <pc:sldChg chg="del">
        <pc:chgData name="Pierre Bourdial" userId="19a58df4-e329-4d71-8686-dd0cf6205507" providerId="ADAL" clId="{BF8D4EBC-C277-444D-863E-AF8AF93C32C9}" dt="2023-11-30T17:14:06.040" v="72" actId="47"/>
        <pc:sldMkLst>
          <pc:docMk/>
          <pc:sldMk cId="3527476471" sldId="2147478270"/>
        </pc:sldMkLst>
      </pc:sldChg>
      <pc:sldChg chg="del">
        <pc:chgData name="Pierre Bourdial" userId="19a58df4-e329-4d71-8686-dd0cf6205507" providerId="ADAL" clId="{BF8D4EBC-C277-444D-863E-AF8AF93C32C9}" dt="2023-11-30T15:47:12.272" v="0" actId="47"/>
        <pc:sldMkLst>
          <pc:docMk/>
          <pc:sldMk cId="554641384" sldId="2147478271"/>
        </pc:sldMkLst>
      </pc:sldChg>
      <pc:sldChg chg="del">
        <pc:chgData name="Pierre Bourdial" userId="19a58df4-e329-4d71-8686-dd0cf6205507" providerId="ADAL" clId="{BF8D4EBC-C277-444D-863E-AF8AF93C32C9}" dt="2023-11-30T15:47:16.552" v="1" actId="47"/>
        <pc:sldMkLst>
          <pc:docMk/>
          <pc:sldMk cId="1710561379" sldId="2147478272"/>
        </pc:sldMkLst>
      </pc:sldChg>
      <pc:sldChg chg="del">
        <pc:chgData name="Pierre Bourdial" userId="19a58df4-e329-4d71-8686-dd0cf6205507" providerId="ADAL" clId="{BF8D4EBC-C277-444D-863E-AF8AF93C32C9}" dt="2023-11-30T17:14:06.040" v="72" actId="47"/>
        <pc:sldMkLst>
          <pc:docMk/>
          <pc:sldMk cId="2494185343" sldId="2147478273"/>
        </pc:sldMkLst>
      </pc:sldChg>
      <pc:sldChg chg="del">
        <pc:chgData name="Pierre Bourdial" userId="19a58df4-e329-4d71-8686-dd0cf6205507" providerId="ADAL" clId="{BF8D4EBC-C277-444D-863E-AF8AF93C32C9}" dt="2023-11-30T17:14:06.040" v="72" actId="47"/>
        <pc:sldMkLst>
          <pc:docMk/>
          <pc:sldMk cId="3106057067" sldId="2147478274"/>
        </pc:sldMkLst>
      </pc:sldChg>
      <pc:sldMasterChg chg="delSldLayout">
        <pc:chgData name="Pierre Bourdial" userId="19a58df4-e329-4d71-8686-dd0cf6205507" providerId="ADAL" clId="{BF8D4EBC-C277-444D-863E-AF8AF93C32C9}" dt="2023-11-30T17:14:06.040" v="72" actId="47"/>
        <pc:sldMasterMkLst>
          <pc:docMk/>
          <pc:sldMasterMk cId="1252954926" sldId="2147483648"/>
        </pc:sldMasterMkLst>
        <pc:sldLayoutChg chg="del">
          <pc:chgData name="Pierre Bourdial" userId="19a58df4-e329-4d71-8686-dd0cf6205507" providerId="ADAL" clId="{BF8D4EBC-C277-444D-863E-AF8AF93C32C9}" dt="2023-11-30T17:14:06.040" v="72" actId="47"/>
          <pc:sldLayoutMkLst>
            <pc:docMk/>
            <pc:sldMasterMk cId="1252954926" sldId="2147483648"/>
            <pc:sldLayoutMk cId="2606720482" sldId="2147483686"/>
          </pc:sldLayoutMkLst>
        </pc:sldLayoutChg>
      </pc:sldMasterChg>
    </pc:docChg>
  </pc:docChgLst>
  <pc:docChgLst>
    <pc:chgData name="Pierre Bourdial" userId="19a58df4-e329-4d71-8686-dd0cf6205507" providerId="ADAL" clId="{9B3A0F71-32F2-4671-A9F0-7CFE09840753}"/>
    <pc:docChg chg="undo custSel addSld delSld modSld">
      <pc:chgData name="Pierre Bourdial" userId="19a58df4-e329-4d71-8686-dd0cf6205507" providerId="ADAL" clId="{9B3A0F71-32F2-4671-A9F0-7CFE09840753}" dt="2023-11-16T16:44:48.374" v="187"/>
      <pc:docMkLst>
        <pc:docMk/>
      </pc:docMkLst>
      <pc:sldChg chg="modSp mod">
        <pc:chgData name="Pierre Bourdial" userId="19a58df4-e329-4d71-8686-dd0cf6205507" providerId="ADAL" clId="{9B3A0F71-32F2-4671-A9F0-7CFE09840753}" dt="2023-11-16T15:28:37.825" v="38" actId="790"/>
        <pc:sldMkLst>
          <pc:docMk/>
          <pc:sldMk cId="3804023303" sldId="256"/>
        </pc:sldMkLst>
        <pc:spChg chg="mod">
          <ac:chgData name="Pierre Bourdial" userId="19a58df4-e329-4d71-8686-dd0cf6205507" providerId="ADAL" clId="{9B3A0F71-32F2-4671-A9F0-7CFE09840753}" dt="2023-11-16T15:28:37.825" v="38" actId="790"/>
          <ac:spMkLst>
            <pc:docMk/>
            <pc:sldMk cId="3804023303" sldId="256"/>
            <ac:spMk id="6" creationId="{33966DAF-052A-58F0-616E-A8D04443A1D8}"/>
          </ac:spMkLst>
        </pc:spChg>
      </pc:sldChg>
      <pc:sldChg chg="modSp del mod">
        <pc:chgData name="Pierre Bourdial" userId="19a58df4-e329-4d71-8686-dd0cf6205507" providerId="ADAL" clId="{9B3A0F71-32F2-4671-A9F0-7CFE09840753}" dt="2023-11-16T15:45:33.434" v="154" actId="47"/>
        <pc:sldMkLst>
          <pc:docMk/>
          <pc:sldMk cId="3584562402" sldId="257"/>
        </pc:sldMkLst>
        <pc:spChg chg="mod">
          <ac:chgData name="Pierre Bourdial" userId="19a58df4-e329-4d71-8686-dd0cf6205507" providerId="ADAL" clId="{9B3A0F71-32F2-4671-A9F0-7CFE09840753}" dt="2023-11-16T15:28:37.888" v="72" actId="790"/>
          <ac:spMkLst>
            <pc:docMk/>
            <pc:sldMk cId="3584562402" sldId="257"/>
            <ac:spMk id="2" creationId="{806815F2-D37F-4B4B-A945-E106D5478216}"/>
          </ac:spMkLst>
        </pc:spChg>
        <pc:spChg chg="mod">
          <ac:chgData name="Pierre Bourdial" userId="19a58df4-e329-4d71-8686-dd0cf6205507" providerId="ADAL" clId="{9B3A0F71-32F2-4671-A9F0-7CFE09840753}" dt="2023-11-16T15:28:37.889" v="73" actId="790"/>
          <ac:spMkLst>
            <pc:docMk/>
            <pc:sldMk cId="3584562402" sldId="257"/>
            <ac:spMk id="3" creationId="{8C5B8A1C-BD6F-476B-950D-BD3E76A7D472}"/>
          </ac:spMkLst>
        </pc:spChg>
      </pc:sldChg>
      <pc:sldChg chg="modSp del mod">
        <pc:chgData name="Pierre Bourdial" userId="19a58df4-e329-4d71-8686-dd0cf6205507" providerId="ADAL" clId="{9B3A0F71-32F2-4671-A9F0-7CFE09840753}" dt="2023-11-16T15:45:28.466" v="153" actId="47"/>
        <pc:sldMkLst>
          <pc:docMk/>
          <pc:sldMk cId="479318337" sldId="259"/>
        </pc:sldMkLst>
        <pc:spChg chg="mod">
          <ac:chgData name="Pierre Bourdial" userId="19a58df4-e329-4d71-8686-dd0cf6205507" providerId="ADAL" clId="{9B3A0F71-32F2-4671-A9F0-7CFE09840753}" dt="2023-11-16T15:28:37.890" v="74" actId="790"/>
          <ac:spMkLst>
            <pc:docMk/>
            <pc:sldMk cId="479318337" sldId="259"/>
            <ac:spMk id="4" creationId="{D3EF8D63-D5C7-4771-AF07-3F69360AF4D2}"/>
          </ac:spMkLst>
        </pc:spChg>
        <pc:spChg chg="mod">
          <ac:chgData name="Pierre Bourdial" userId="19a58df4-e329-4d71-8686-dd0cf6205507" providerId="ADAL" clId="{9B3A0F71-32F2-4671-A9F0-7CFE09840753}" dt="2023-11-16T15:28:37.890" v="75" actId="790"/>
          <ac:spMkLst>
            <pc:docMk/>
            <pc:sldMk cId="479318337" sldId="259"/>
            <ac:spMk id="5" creationId="{4CE3CEDE-F76D-4803-BE72-37CD6B81A728}"/>
          </ac:spMkLst>
        </pc:spChg>
      </pc:sldChg>
      <pc:sldChg chg="modSp mod">
        <pc:chgData name="Pierre Bourdial" userId="19a58df4-e329-4d71-8686-dd0cf6205507" providerId="ADAL" clId="{9B3A0F71-32F2-4671-A9F0-7CFE09840753}" dt="2023-11-16T15:28:37.891" v="77" actId="790"/>
        <pc:sldMkLst>
          <pc:docMk/>
          <pc:sldMk cId="4186977425" sldId="261"/>
        </pc:sldMkLst>
        <pc:spChg chg="mod">
          <ac:chgData name="Pierre Bourdial" userId="19a58df4-e329-4d71-8686-dd0cf6205507" providerId="ADAL" clId="{9B3A0F71-32F2-4671-A9F0-7CFE09840753}" dt="2023-11-16T15:28:37.891" v="76" actId="790"/>
          <ac:spMkLst>
            <pc:docMk/>
            <pc:sldMk cId="4186977425" sldId="261"/>
            <ac:spMk id="4" creationId="{3F4C9760-390F-4871-A568-B17A291834FB}"/>
          </ac:spMkLst>
        </pc:spChg>
        <pc:spChg chg="mod">
          <ac:chgData name="Pierre Bourdial" userId="19a58df4-e329-4d71-8686-dd0cf6205507" providerId="ADAL" clId="{9B3A0F71-32F2-4671-A9F0-7CFE09840753}" dt="2023-11-16T15:28:37.891" v="77" actId="790"/>
          <ac:spMkLst>
            <pc:docMk/>
            <pc:sldMk cId="4186977425" sldId="261"/>
            <ac:spMk id="5" creationId="{7BA3AA38-A737-4ADE-A6A1-233911BAD5EE}"/>
          </ac:spMkLst>
        </pc:spChg>
      </pc:sldChg>
      <pc:sldChg chg="modSp del mod">
        <pc:chgData name="Pierre Bourdial" userId="19a58df4-e329-4d71-8686-dd0cf6205507" providerId="ADAL" clId="{9B3A0F71-32F2-4671-A9F0-7CFE09840753}" dt="2023-11-16T15:45:26.039" v="151" actId="47"/>
        <pc:sldMkLst>
          <pc:docMk/>
          <pc:sldMk cId="3364550192" sldId="263"/>
        </pc:sldMkLst>
        <pc:spChg chg="mod">
          <ac:chgData name="Pierre Bourdial" userId="19a58df4-e329-4d71-8686-dd0cf6205507" providerId="ADAL" clId="{9B3A0F71-32F2-4671-A9F0-7CFE09840753}" dt="2023-11-16T15:28:37.894" v="80" actId="790"/>
          <ac:spMkLst>
            <pc:docMk/>
            <pc:sldMk cId="3364550192" sldId="263"/>
            <ac:spMk id="4" creationId="{5F83C63C-53FA-4583-BD5D-30120E91DAA3}"/>
          </ac:spMkLst>
        </pc:spChg>
        <pc:spChg chg="mod">
          <ac:chgData name="Pierre Bourdial" userId="19a58df4-e329-4d71-8686-dd0cf6205507" providerId="ADAL" clId="{9B3A0F71-32F2-4671-A9F0-7CFE09840753}" dt="2023-11-16T15:28:37.894" v="81" actId="790"/>
          <ac:spMkLst>
            <pc:docMk/>
            <pc:sldMk cId="3364550192" sldId="263"/>
            <ac:spMk id="5" creationId="{15845875-419D-4A35-B61D-B5A2041C8F8A}"/>
          </ac:spMkLst>
        </pc:spChg>
      </pc:sldChg>
      <pc:sldChg chg="modSp mod">
        <pc:chgData name="Pierre Bourdial" userId="19a58df4-e329-4d71-8686-dd0cf6205507" providerId="ADAL" clId="{9B3A0F71-32F2-4671-A9F0-7CFE09840753}" dt="2023-11-16T15:28:37.896" v="83" actId="790"/>
        <pc:sldMkLst>
          <pc:docMk/>
          <pc:sldMk cId="4112544391" sldId="265"/>
        </pc:sldMkLst>
        <pc:spChg chg="mod">
          <ac:chgData name="Pierre Bourdial" userId="19a58df4-e329-4d71-8686-dd0cf6205507" providerId="ADAL" clId="{9B3A0F71-32F2-4671-A9F0-7CFE09840753}" dt="2023-11-16T15:28:37.895" v="82" actId="790"/>
          <ac:spMkLst>
            <pc:docMk/>
            <pc:sldMk cId="4112544391" sldId="265"/>
            <ac:spMk id="4" creationId="{DA527390-0BBB-4380-A34D-FCCEA069EE82}"/>
          </ac:spMkLst>
        </pc:spChg>
        <pc:spChg chg="mod">
          <ac:chgData name="Pierre Bourdial" userId="19a58df4-e329-4d71-8686-dd0cf6205507" providerId="ADAL" clId="{9B3A0F71-32F2-4671-A9F0-7CFE09840753}" dt="2023-11-16T15:28:37.896" v="83" actId="790"/>
          <ac:spMkLst>
            <pc:docMk/>
            <pc:sldMk cId="4112544391" sldId="265"/>
            <ac:spMk id="5" creationId="{17F44D94-5975-4804-81B7-F815FAA049E1}"/>
          </ac:spMkLst>
        </pc:spChg>
      </pc:sldChg>
      <pc:sldChg chg="modSp del mod">
        <pc:chgData name="Pierre Bourdial" userId="19a58df4-e329-4d71-8686-dd0cf6205507" providerId="ADAL" clId="{9B3A0F71-32F2-4671-A9F0-7CFE09840753}" dt="2023-11-16T15:45:23.803" v="149" actId="47"/>
        <pc:sldMkLst>
          <pc:docMk/>
          <pc:sldMk cId="2553005228" sldId="267"/>
        </pc:sldMkLst>
        <pc:spChg chg="mod">
          <ac:chgData name="Pierre Bourdial" userId="19a58df4-e329-4d71-8686-dd0cf6205507" providerId="ADAL" clId="{9B3A0F71-32F2-4671-A9F0-7CFE09840753}" dt="2023-11-16T15:28:37.898" v="86" actId="790"/>
          <ac:spMkLst>
            <pc:docMk/>
            <pc:sldMk cId="2553005228" sldId="267"/>
            <ac:spMk id="4" creationId="{2460A652-9F72-4230-BBE9-C84D7E9122FE}"/>
          </ac:spMkLst>
        </pc:spChg>
        <pc:spChg chg="mod">
          <ac:chgData name="Pierre Bourdial" userId="19a58df4-e329-4d71-8686-dd0cf6205507" providerId="ADAL" clId="{9B3A0F71-32F2-4671-A9F0-7CFE09840753}" dt="2023-11-16T15:28:37.898" v="87" actId="790"/>
          <ac:spMkLst>
            <pc:docMk/>
            <pc:sldMk cId="2553005228" sldId="267"/>
            <ac:spMk id="5" creationId="{FC926DC0-D773-4C25-AD41-7E0F27C6BEC9}"/>
          </ac:spMkLst>
        </pc:spChg>
      </pc:sldChg>
      <pc:sldChg chg="modSp mod">
        <pc:chgData name="Pierre Bourdial" userId="19a58df4-e329-4d71-8686-dd0cf6205507" providerId="ADAL" clId="{9B3A0F71-32F2-4671-A9F0-7CFE09840753}" dt="2023-11-16T15:28:37.899" v="89" actId="790"/>
        <pc:sldMkLst>
          <pc:docMk/>
          <pc:sldMk cId="3281355632" sldId="269"/>
        </pc:sldMkLst>
        <pc:spChg chg="mod">
          <ac:chgData name="Pierre Bourdial" userId="19a58df4-e329-4d71-8686-dd0cf6205507" providerId="ADAL" clId="{9B3A0F71-32F2-4671-A9F0-7CFE09840753}" dt="2023-11-16T15:28:37.899" v="88" actId="790"/>
          <ac:spMkLst>
            <pc:docMk/>
            <pc:sldMk cId="3281355632" sldId="269"/>
            <ac:spMk id="4" creationId="{78CAB51C-F80D-4D5E-9EA7-9A885E2ACE55}"/>
          </ac:spMkLst>
        </pc:spChg>
        <pc:spChg chg="mod">
          <ac:chgData name="Pierre Bourdial" userId="19a58df4-e329-4d71-8686-dd0cf6205507" providerId="ADAL" clId="{9B3A0F71-32F2-4671-A9F0-7CFE09840753}" dt="2023-11-16T15:28:37.899" v="89" actId="790"/>
          <ac:spMkLst>
            <pc:docMk/>
            <pc:sldMk cId="3281355632" sldId="269"/>
            <ac:spMk id="5" creationId="{6779D2AF-797C-4AED-81A2-B54447C2E266}"/>
          </ac:spMkLst>
        </pc:spChg>
      </pc:sldChg>
      <pc:sldChg chg="modSp del mod">
        <pc:chgData name="Pierre Bourdial" userId="19a58df4-e329-4d71-8686-dd0cf6205507" providerId="ADAL" clId="{9B3A0F71-32F2-4671-A9F0-7CFE09840753}" dt="2023-11-16T15:45:20.099" v="147" actId="47"/>
        <pc:sldMkLst>
          <pc:docMk/>
          <pc:sldMk cId="393187528" sldId="271"/>
        </pc:sldMkLst>
        <pc:spChg chg="mod">
          <ac:chgData name="Pierre Bourdial" userId="19a58df4-e329-4d71-8686-dd0cf6205507" providerId="ADAL" clId="{9B3A0F71-32F2-4671-A9F0-7CFE09840753}" dt="2023-11-16T15:28:37.901" v="92" actId="790"/>
          <ac:spMkLst>
            <pc:docMk/>
            <pc:sldMk cId="393187528" sldId="271"/>
            <ac:spMk id="4" creationId="{80E8F437-F8B9-4D65-95A8-838D72D7E117}"/>
          </ac:spMkLst>
        </pc:spChg>
        <pc:spChg chg="mod">
          <ac:chgData name="Pierre Bourdial" userId="19a58df4-e329-4d71-8686-dd0cf6205507" providerId="ADAL" clId="{9B3A0F71-32F2-4671-A9F0-7CFE09840753}" dt="2023-11-16T15:28:37.902" v="93" actId="790"/>
          <ac:spMkLst>
            <pc:docMk/>
            <pc:sldMk cId="393187528" sldId="271"/>
            <ac:spMk id="5" creationId="{3C8EB455-AAFA-4D80-A984-216E8C281039}"/>
          </ac:spMkLst>
        </pc:spChg>
      </pc:sldChg>
      <pc:sldChg chg="modSp mod">
        <pc:chgData name="Pierre Bourdial" userId="19a58df4-e329-4d71-8686-dd0cf6205507" providerId="ADAL" clId="{9B3A0F71-32F2-4671-A9F0-7CFE09840753}" dt="2023-11-16T15:28:37.903" v="95" actId="790"/>
        <pc:sldMkLst>
          <pc:docMk/>
          <pc:sldMk cId="2667237260" sldId="273"/>
        </pc:sldMkLst>
        <pc:spChg chg="mod">
          <ac:chgData name="Pierre Bourdial" userId="19a58df4-e329-4d71-8686-dd0cf6205507" providerId="ADAL" clId="{9B3A0F71-32F2-4671-A9F0-7CFE09840753}" dt="2023-11-16T15:28:37.903" v="94" actId="790"/>
          <ac:spMkLst>
            <pc:docMk/>
            <pc:sldMk cId="2667237260" sldId="273"/>
            <ac:spMk id="4" creationId="{80D04B93-88C9-49AD-B1C0-88DC4B123DDB}"/>
          </ac:spMkLst>
        </pc:spChg>
        <pc:spChg chg="mod">
          <ac:chgData name="Pierre Bourdial" userId="19a58df4-e329-4d71-8686-dd0cf6205507" providerId="ADAL" clId="{9B3A0F71-32F2-4671-A9F0-7CFE09840753}" dt="2023-11-16T15:28:37.903" v="95" actId="790"/>
          <ac:spMkLst>
            <pc:docMk/>
            <pc:sldMk cId="2667237260" sldId="273"/>
            <ac:spMk id="5" creationId="{E41D41F9-E1C4-4524-B0A9-783718E66202}"/>
          </ac:spMkLst>
        </pc:spChg>
      </pc:sldChg>
      <pc:sldChg chg="modSp del mod">
        <pc:chgData name="Pierre Bourdial" userId="19a58df4-e329-4d71-8686-dd0cf6205507" providerId="ADAL" clId="{9B3A0F71-32F2-4671-A9F0-7CFE09840753}" dt="2023-11-16T15:45:17.919" v="145" actId="47"/>
        <pc:sldMkLst>
          <pc:docMk/>
          <pc:sldMk cId="3237778750" sldId="275"/>
        </pc:sldMkLst>
        <pc:spChg chg="mod">
          <ac:chgData name="Pierre Bourdial" userId="19a58df4-e329-4d71-8686-dd0cf6205507" providerId="ADAL" clId="{9B3A0F71-32F2-4671-A9F0-7CFE09840753}" dt="2023-11-16T15:28:37.905" v="98" actId="790"/>
          <ac:spMkLst>
            <pc:docMk/>
            <pc:sldMk cId="3237778750" sldId="275"/>
            <ac:spMk id="4" creationId="{2404DE88-44EB-4A81-A201-7301B40B27B2}"/>
          </ac:spMkLst>
        </pc:spChg>
        <pc:spChg chg="mod">
          <ac:chgData name="Pierre Bourdial" userId="19a58df4-e329-4d71-8686-dd0cf6205507" providerId="ADAL" clId="{9B3A0F71-32F2-4671-A9F0-7CFE09840753}" dt="2023-11-16T15:28:37.906" v="99" actId="790"/>
          <ac:spMkLst>
            <pc:docMk/>
            <pc:sldMk cId="3237778750" sldId="275"/>
            <ac:spMk id="5" creationId="{E2D5AC54-5804-4A23-A0AC-A6C8A0C4F105}"/>
          </ac:spMkLst>
        </pc:spChg>
      </pc:sldChg>
      <pc:sldChg chg="modSp mod">
        <pc:chgData name="Pierre Bourdial" userId="19a58df4-e329-4d71-8686-dd0cf6205507" providerId="ADAL" clId="{9B3A0F71-32F2-4671-A9F0-7CFE09840753}" dt="2023-11-16T15:28:37.907" v="101" actId="790"/>
        <pc:sldMkLst>
          <pc:docMk/>
          <pc:sldMk cId="3283454314" sldId="277"/>
        </pc:sldMkLst>
        <pc:spChg chg="mod">
          <ac:chgData name="Pierre Bourdial" userId="19a58df4-e329-4d71-8686-dd0cf6205507" providerId="ADAL" clId="{9B3A0F71-32F2-4671-A9F0-7CFE09840753}" dt="2023-11-16T15:28:37.907" v="100" actId="790"/>
          <ac:spMkLst>
            <pc:docMk/>
            <pc:sldMk cId="3283454314" sldId="277"/>
            <ac:spMk id="4" creationId="{6CA886D8-79C2-4C4B-AE96-6128927A3348}"/>
          </ac:spMkLst>
        </pc:spChg>
        <pc:spChg chg="mod">
          <ac:chgData name="Pierre Bourdial" userId="19a58df4-e329-4d71-8686-dd0cf6205507" providerId="ADAL" clId="{9B3A0F71-32F2-4671-A9F0-7CFE09840753}" dt="2023-11-16T15:28:37.907" v="101" actId="790"/>
          <ac:spMkLst>
            <pc:docMk/>
            <pc:sldMk cId="3283454314" sldId="277"/>
            <ac:spMk id="5" creationId="{BBD22128-E56C-42C7-B939-63128FE0917C}"/>
          </ac:spMkLst>
        </pc:spChg>
      </pc:sldChg>
      <pc:sldChg chg="modSp">
        <pc:chgData name="Pierre Bourdial" userId="19a58df4-e329-4d71-8686-dd0cf6205507" providerId="ADAL" clId="{9B3A0F71-32F2-4671-A9F0-7CFE09840753}" dt="2023-11-16T15:28:37.908" v="102"/>
        <pc:sldMkLst>
          <pc:docMk/>
          <pc:sldMk cId="1434463145" sldId="279"/>
        </pc:sldMkLst>
        <pc:spChg chg="mod">
          <ac:chgData name="Pierre Bourdial" userId="19a58df4-e329-4d71-8686-dd0cf6205507" providerId="ADAL" clId="{9B3A0F71-32F2-4671-A9F0-7CFE09840753}" dt="2023-11-16T15:28:37.908" v="102"/>
          <ac:spMkLst>
            <pc:docMk/>
            <pc:sldMk cId="1434463145" sldId="279"/>
            <ac:spMk id="4" creationId="{E843315A-F2CC-4FEE-967E-674C34C11AB3}"/>
          </ac:spMkLst>
        </pc:spChg>
      </pc:sldChg>
      <pc:sldChg chg="modSp del mod">
        <pc:chgData name="Pierre Bourdial" userId="19a58df4-e329-4d71-8686-dd0cf6205507" providerId="ADAL" clId="{9B3A0F71-32F2-4671-A9F0-7CFE09840753}" dt="2023-11-16T15:45:27.098" v="152" actId="47"/>
        <pc:sldMkLst>
          <pc:docMk/>
          <pc:sldMk cId="3084711398" sldId="280"/>
        </pc:sldMkLst>
        <pc:spChg chg="mod">
          <ac:chgData name="Pierre Bourdial" userId="19a58df4-e329-4d71-8686-dd0cf6205507" providerId="ADAL" clId="{9B3A0F71-32F2-4671-A9F0-7CFE09840753}" dt="2023-11-16T15:28:37.892" v="78" actId="790"/>
          <ac:spMkLst>
            <pc:docMk/>
            <pc:sldMk cId="3084711398" sldId="280"/>
            <ac:spMk id="4" creationId="{6A7C52FF-EC4E-48D7-98CF-7031E1FE7BFD}"/>
          </ac:spMkLst>
        </pc:spChg>
        <pc:spChg chg="mod">
          <ac:chgData name="Pierre Bourdial" userId="19a58df4-e329-4d71-8686-dd0cf6205507" providerId="ADAL" clId="{9B3A0F71-32F2-4671-A9F0-7CFE09840753}" dt="2023-11-16T15:28:37.893" v="79" actId="790"/>
          <ac:spMkLst>
            <pc:docMk/>
            <pc:sldMk cId="3084711398" sldId="280"/>
            <ac:spMk id="5" creationId="{34255C60-33C4-488E-8022-5D7C07E5F8C2}"/>
          </ac:spMkLst>
        </pc:spChg>
      </pc:sldChg>
      <pc:sldChg chg="modSp del mod">
        <pc:chgData name="Pierre Bourdial" userId="19a58df4-e329-4d71-8686-dd0cf6205507" providerId="ADAL" clId="{9B3A0F71-32F2-4671-A9F0-7CFE09840753}" dt="2023-11-16T15:45:24.679" v="150" actId="47"/>
        <pc:sldMkLst>
          <pc:docMk/>
          <pc:sldMk cId="3767635604" sldId="281"/>
        </pc:sldMkLst>
        <pc:spChg chg="mod">
          <ac:chgData name="Pierre Bourdial" userId="19a58df4-e329-4d71-8686-dd0cf6205507" providerId="ADAL" clId="{9B3A0F71-32F2-4671-A9F0-7CFE09840753}" dt="2023-11-16T15:28:37.896" v="84" actId="790"/>
          <ac:spMkLst>
            <pc:docMk/>
            <pc:sldMk cId="3767635604" sldId="281"/>
            <ac:spMk id="4" creationId="{58C055F7-D228-4147-A53E-25526EB3CF93}"/>
          </ac:spMkLst>
        </pc:spChg>
        <pc:spChg chg="mod">
          <ac:chgData name="Pierre Bourdial" userId="19a58df4-e329-4d71-8686-dd0cf6205507" providerId="ADAL" clId="{9B3A0F71-32F2-4671-A9F0-7CFE09840753}" dt="2023-11-16T15:28:37.897" v="85" actId="790"/>
          <ac:spMkLst>
            <pc:docMk/>
            <pc:sldMk cId="3767635604" sldId="281"/>
            <ac:spMk id="5" creationId="{AE33A629-8A01-4E46-A9F2-97E75B19E201}"/>
          </ac:spMkLst>
        </pc:spChg>
      </pc:sldChg>
      <pc:sldChg chg="modSp del mod">
        <pc:chgData name="Pierre Bourdial" userId="19a58df4-e329-4d71-8686-dd0cf6205507" providerId="ADAL" clId="{9B3A0F71-32F2-4671-A9F0-7CFE09840753}" dt="2023-11-16T15:45:22.569" v="148" actId="47"/>
        <pc:sldMkLst>
          <pc:docMk/>
          <pc:sldMk cId="218431082" sldId="282"/>
        </pc:sldMkLst>
        <pc:spChg chg="mod">
          <ac:chgData name="Pierre Bourdial" userId="19a58df4-e329-4d71-8686-dd0cf6205507" providerId="ADAL" clId="{9B3A0F71-32F2-4671-A9F0-7CFE09840753}" dt="2023-11-16T15:28:37.900" v="90" actId="790"/>
          <ac:spMkLst>
            <pc:docMk/>
            <pc:sldMk cId="218431082" sldId="282"/>
            <ac:spMk id="4" creationId="{9D4A69EE-C918-4220-8377-79AF3AB751EB}"/>
          </ac:spMkLst>
        </pc:spChg>
        <pc:spChg chg="mod">
          <ac:chgData name="Pierre Bourdial" userId="19a58df4-e329-4d71-8686-dd0cf6205507" providerId="ADAL" clId="{9B3A0F71-32F2-4671-A9F0-7CFE09840753}" dt="2023-11-16T15:28:37.901" v="91" actId="790"/>
          <ac:spMkLst>
            <pc:docMk/>
            <pc:sldMk cId="218431082" sldId="282"/>
            <ac:spMk id="5" creationId="{D8C28609-0A9F-4527-90E9-19131527A8F7}"/>
          </ac:spMkLst>
        </pc:spChg>
      </pc:sldChg>
      <pc:sldChg chg="modSp del mod">
        <pc:chgData name="Pierre Bourdial" userId="19a58df4-e329-4d71-8686-dd0cf6205507" providerId="ADAL" clId="{9B3A0F71-32F2-4671-A9F0-7CFE09840753}" dt="2023-11-16T15:45:18.810" v="146" actId="47"/>
        <pc:sldMkLst>
          <pc:docMk/>
          <pc:sldMk cId="3476807286" sldId="283"/>
        </pc:sldMkLst>
        <pc:spChg chg="mod">
          <ac:chgData name="Pierre Bourdial" userId="19a58df4-e329-4d71-8686-dd0cf6205507" providerId="ADAL" clId="{9B3A0F71-32F2-4671-A9F0-7CFE09840753}" dt="2023-11-16T15:28:37.904" v="96" actId="790"/>
          <ac:spMkLst>
            <pc:docMk/>
            <pc:sldMk cId="3476807286" sldId="283"/>
            <ac:spMk id="4" creationId="{C7377B57-C7DB-43A6-93AC-8FEF68F474A1}"/>
          </ac:spMkLst>
        </pc:spChg>
        <pc:spChg chg="mod">
          <ac:chgData name="Pierre Bourdial" userId="19a58df4-e329-4d71-8686-dd0cf6205507" providerId="ADAL" clId="{9B3A0F71-32F2-4671-A9F0-7CFE09840753}" dt="2023-11-16T15:28:37.905" v="97" actId="790"/>
          <ac:spMkLst>
            <pc:docMk/>
            <pc:sldMk cId="3476807286" sldId="283"/>
            <ac:spMk id="5" creationId="{0AA0298F-E787-4B96-A709-DAEC46E64992}"/>
          </ac:spMkLst>
        </pc:spChg>
      </pc:sldChg>
      <pc:sldChg chg="modSp mod">
        <pc:chgData name="Pierre Bourdial" userId="19a58df4-e329-4d71-8686-dd0cf6205507" providerId="ADAL" clId="{9B3A0F71-32F2-4671-A9F0-7CFE09840753}" dt="2023-11-16T15:28:37.839" v="50" actId="790"/>
        <pc:sldMkLst>
          <pc:docMk/>
          <pc:sldMk cId="3041854322" sldId="289"/>
        </pc:sldMkLst>
        <pc:spChg chg="mod">
          <ac:chgData name="Pierre Bourdial" userId="19a58df4-e329-4d71-8686-dd0cf6205507" providerId="ADAL" clId="{9B3A0F71-32F2-4671-A9F0-7CFE09840753}" dt="2023-11-16T15:28:37.834" v="44" actId="790"/>
          <ac:spMkLst>
            <pc:docMk/>
            <pc:sldMk cId="3041854322" sldId="289"/>
            <ac:spMk id="2" creationId="{C71C28A7-B462-42EE-B906-68B32FE3AD01}"/>
          </ac:spMkLst>
        </pc:spChg>
        <pc:spChg chg="mod">
          <ac:chgData name="Pierre Bourdial" userId="19a58df4-e329-4d71-8686-dd0cf6205507" providerId="ADAL" clId="{9B3A0F71-32F2-4671-A9F0-7CFE09840753}" dt="2023-11-16T15:28:37.835" v="45" actId="790"/>
          <ac:spMkLst>
            <pc:docMk/>
            <pc:sldMk cId="3041854322" sldId="289"/>
            <ac:spMk id="3" creationId="{55250263-E3BA-47C3-A486-A7729CECD061}"/>
          </ac:spMkLst>
        </pc:spChg>
        <pc:spChg chg="mod">
          <ac:chgData name="Pierre Bourdial" userId="19a58df4-e329-4d71-8686-dd0cf6205507" providerId="ADAL" clId="{9B3A0F71-32F2-4671-A9F0-7CFE09840753}" dt="2023-11-16T15:28:37.836" v="46" actId="790"/>
          <ac:spMkLst>
            <pc:docMk/>
            <pc:sldMk cId="3041854322" sldId="289"/>
            <ac:spMk id="9" creationId="{0124EE24-5AD4-4DC1-8696-9DF88EEBC591}"/>
          </ac:spMkLst>
        </pc:spChg>
        <pc:spChg chg="mod">
          <ac:chgData name="Pierre Bourdial" userId="19a58df4-e329-4d71-8686-dd0cf6205507" providerId="ADAL" clId="{9B3A0F71-32F2-4671-A9F0-7CFE09840753}" dt="2023-11-16T15:28:37.838" v="49" actId="790"/>
          <ac:spMkLst>
            <pc:docMk/>
            <pc:sldMk cId="3041854322" sldId="289"/>
            <ac:spMk id="14" creationId="{92DBBAFE-4B5D-4D85-B64A-D3381330728F}"/>
          </ac:spMkLst>
        </pc:spChg>
        <pc:spChg chg="mod">
          <ac:chgData name="Pierre Bourdial" userId="19a58df4-e329-4d71-8686-dd0cf6205507" providerId="ADAL" clId="{9B3A0F71-32F2-4671-A9F0-7CFE09840753}" dt="2023-11-16T15:28:37.839" v="50" actId="790"/>
          <ac:spMkLst>
            <pc:docMk/>
            <pc:sldMk cId="3041854322" sldId="289"/>
            <ac:spMk id="16" creationId="{39300870-BF9B-4EEA-9A68-9D9980F88C58}"/>
          </ac:spMkLst>
        </pc:spChg>
        <pc:spChg chg="mod">
          <ac:chgData name="Pierre Bourdial" userId="19a58df4-e329-4d71-8686-dd0cf6205507" providerId="ADAL" clId="{9B3A0F71-32F2-4671-A9F0-7CFE09840753}" dt="2023-11-16T15:28:37.837" v="47" actId="790"/>
          <ac:spMkLst>
            <pc:docMk/>
            <pc:sldMk cId="3041854322" sldId="289"/>
            <ac:spMk id="19" creationId="{C7E146BF-72A4-4565-93C5-F4D1F47CED76}"/>
          </ac:spMkLst>
        </pc:spChg>
        <pc:spChg chg="mod">
          <ac:chgData name="Pierre Bourdial" userId="19a58df4-e329-4d71-8686-dd0cf6205507" providerId="ADAL" clId="{9B3A0F71-32F2-4671-A9F0-7CFE09840753}" dt="2023-11-16T15:28:37.837" v="48" actId="790"/>
          <ac:spMkLst>
            <pc:docMk/>
            <pc:sldMk cId="3041854322" sldId="289"/>
            <ac:spMk id="20" creationId="{E398B1CE-6628-4291-A7A0-35E6924CE4AD}"/>
          </ac:spMkLst>
        </pc:spChg>
      </pc:sldChg>
      <pc:sldChg chg="del">
        <pc:chgData name="Pierre Bourdial" userId="19a58df4-e329-4d71-8686-dd0cf6205507" providerId="ADAL" clId="{9B3A0F71-32F2-4671-A9F0-7CFE09840753}" dt="2023-11-16T15:23:09.011" v="5" actId="47"/>
        <pc:sldMkLst>
          <pc:docMk/>
          <pc:sldMk cId="1516504231" sldId="290"/>
        </pc:sldMkLst>
      </pc:sldChg>
      <pc:sldChg chg="delSp del mod">
        <pc:chgData name="Pierre Bourdial" userId="19a58df4-e329-4d71-8686-dd0cf6205507" providerId="ADAL" clId="{9B3A0F71-32F2-4671-A9F0-7CFE09840753}" dt="2023-11-16T15:25:18.731" v="13" actId="47"/>
        <pc:sldMkLst>
          <pc:docMk/>
          <pc:sldMk cId="2276668400" sldId="291"/>
        </pc:sldMkLst>
        <pc:spChg chg="del">
          <ac:chgData name="Pierre Bourdial" userId="19a58df4-e329-4d71-8686-dd0cf6205507" providerId="ADAL" clId="{9B3A0F71-32F2-4671-A9F0-7CFE09840753}" dt="2023-11-16T15:23:22.825" v="6" actId="478"/>
          <ac:spMkLst>
            <pc:docMk/>
            <pc:sldMk cId="2276668400" sldId="291"/>
            <ac:spMk id="32" creationId="{2A01F394-0CDB-4205-A061-4EBE2D53FF84}"/>
          </ac:spMkLst>
        </pc:spChg>
      </pc:sldChg>
      <pc:sldChg chg="del">
        <pc:chgData name="Pierre Bourdial" userId="19a58df4-e329-4d71-8686-dd0cf6205507" providerId="ADAL" clId="{9B3A0F71-32F2-4671-A9F0-7CFE09840753}" dt="2023-11-16T15:26:04.189" v="14" actId="47"/>
        <pc:sldMkLst>
          <pc:docMk/>
          <pc:sldMk cId="3735732149" sldId="292"/>
        </pc:sldMkLst>
      </pc:sldChg>
      <pc:sldChg chg="modSp del mod">
        <pc:chgData name="Pierre Bourdial" userId="19a58df4-e329-4d71-8686-dd0cf6205507" providerId="ADAL" clId="{9B3A0F71-32F2-4671-A9F0-7CFE09840753}" dt="2023-11-16T15:25:14.138" v="12" actId="47"/>
        <pc:sldMkLst>
          <pc:docMk/>
          <pc:sldMk cId="1913632788" sldId="293"/>
        </pc:sldMkLst>
        <pc:spChg chg="mod">
          <ac:chgData name="Pierre Bourdial" userId="19a58df4-e329-4d71-8686-dd0cf6205507" providerId="ADAL" clId="{9B3A0F71-32F2-4671-A9F0-7CFE09840753}" dt="2023-11-16T15:23:03.748" v="4" actId="14100"/>
          <ac:spMkLst>
            <pc:docMk/>
            <pc:sldMk cId="1913632788" sldId="293"/>
            <ac:spMk id="2" creationId="{C71C28A7-B462-42EE-B906-68B32FE3AD01}"/>
          </ac:spMkLst>
        </pc:spChg>
      </pc:sldChg>
      <pc:sldChg chg="modSp mod">
        <pc:chgData name="Pierre Bourdial" userId="19a58df4-e329-4d71-8686-dd0cf6205507" providerId="ADAL" clId="{9B3A0F71-32F2-4671-A9F0-7CFE09840753}" dt="2023-11-16T15:28:37.832" v="42" actId="790"/>
        <pc:sldMkLst>
          <pc:docMk/>
          <pc:sldMk cId="1013332941" sldId="294"/>
        </pc:sldMkLst>
        <pc:spChg chg="mod">
          <ac:chgData name="Pierre Bourdial" userId="19a58df4-e329-4d71-8686-dd0cf6205507" providerId="ADAL" clId="{9B3A0F71-32F2-4671-A9F0-7CFE09840753}" dt="2023-11-16T15:28:37.832" v="42" actId="790"/>
          <ac:spMkLst>
            <pc:docMk/>
            <pc:sldMk cId="1013332941" sldId="294"/>
            <ac:spMk id="4" creationId="{3F4C9760-390F-4871-A568-B17A291834FB}"/>
          </ac:spMkLst>
        </pc:spChg>
      </pc:sldChg>
      <pc:sldChg chg="modSp mod">
        <pc:chgData name="Pierre Bourdial" userId="19a58df4-e329-4d71-8686-dd0cf6205507" providerId="ADAL" clId="{9B3A0F71-32F2-4671-A9F0-7CFE09840753}" dt="2023-11-16T15:28:37.833" v="43" actId="790"/>
        <pc:sldMkLst>
          <pc:docMk/>
          <pc:sldMk cId="497418264" sldId="295"/>
        </pc:sldMkLst>
        <pc:spChg chg="mod">
          <ac:chgData name="Pierre Bourdial" userId="19a58df4-e329-4d71-8686-dd0cf6205507" providerId="ADAL" clId="{9B3A0F71-32F2-4671-A9F0-7CFE09840753}" dt="2023-11-16T15:28:37.833" v="43" actId="790"/>
          <ac:spMkLst>
            <pc:docMk/>
            <pc:sldMk cId="497418264" sldId="295"/>
            <ac:spMk id="4" creationId="{3F4C9760-390F-4871-A568-B17A291834FB}"/>
          </ac:spMkLst>
        </pc:spChg>
      </pc:sldChg>
      <pc:sldChg chg="modSp mod">
        <pc:chgData name="Pierre Bourdial" userId="19a58df4-e329-4d71-8686-dd0cf6205507" providerId="ADAL" clId="{9B3A0F71-32F2-4671-A9F0-7CFE09840753}" dt="2023-11-16T15:28:37.827" v="39" actId="790"/>
        <pc:sldMkLst>
          <pc:docMk/>
          <pc:sldMk cId="116964925" sldId="296"/>
        </pc:sldMkLst>
        <pc:spChg chg="mod">
          <ac:chgData name="Pierre Bourdial" userId="19a58df4-e329-4d71-8686-dd0cf6205507" providerId="ADAL" clId="{9B3A0F71-32F2-4671-A9F0-7CFE09840753}" dt="2023-11-16T15:28:37.827" v="39" actId="790"/>
          <ac:spMkLst>
            <pc:docMk/>
            <pc:sldMk cId="116964925" sldId="296"/>
            <ac:spMk id="6" creationId="{33966DAF-052A-58F0-616E-A8D04443A1D8}"/>
          </ac:spMkLst>
        </pc:spChg>
      </pc:sldChg>
      <pc:sldChg chg="modSp mod">
        <pc:chgData name="Pierre Bourdial" userId="19a58df4-e329-4d71-8686-dd0cf6205507" providerId="ADAL" clId="{9B3A0F71-32F2-4671-A9F0-7CFE09840753}" dt="2023-11-16T15:28:37.829" v="40" actId="790"/>
        <pc:sldMkLst>
          <pc:docMk/>
          <pc:sldMk cId="4188458328" sldId="297"/>
        </pc:sldMkLst>
        <pc:spChg chg="mod">
          <ac:chgData name="Pierre Bourdial" userId="19a58df4-e329-4d71-8686-dd0cf6205507" providerId="ADAL" clId="{9B3A0F71-32F2-4671-A9F0-7CFE09840753}" dt="2023-11-16T15:28:37.829" v="40" actId="790"/>
          <ac:spMkLst>
            <pc:docMk/>
            <pc:sldMk cId="4188458328" sldId="297"/>
            <ac:spMk id="6" creationId="{33966DAF-052A-58F0-616E-A8D04443A1D8}"/>
          </ac:spMkLst>
        </pc:spChg>
      </pc:sldChg>
      <pc:sldChg chg="modSp mod">
        <pc:chgData name="Pierre Bourdial" userId="19a58df4-e329-4d71-8686-dd0cf6205507" providerId="ADAL" clId="{9B3A0F71-32F2-4671-A9F0-7CFE09840753}" dt="2023-11-16T15:28:37.831" v="41" actId="790"/>
        <pc:sldMkLst>
          <pc:docMk/>
          <pc:sldMk cId="715498307" sldId="298"/>
        </pc:sldMkLst>
        <pc:spChg chg="mod">
          <ac:chgData name="Pierre Bourdial" userId="19a58df4-e329-4d71-8686-dd0cf6205507" providerId="ADAL" clId="{9B3A0F71-32F2-4671-A9F0-7CFE09840753}" dt="2023-11-16T15:28:37.831" v="41" actId="790"/>
          <ac:spMkLst>
            <pc:docMk/>
            <pc:sldMk cId="715498307" sldId="298"/>
            <ac:spMk id="6" creationId="{33966DAF-052A-58F0-616E-A8D04443A1D8}"/>
          </ac:spMkLst>
        </pc:spChg>
      </pc:sldChg>
      <pc:sldChg chg="delSp modSp add mod">
        <pc:chgData name="Pierre Bourdial" userId="19a58df4-e329-4d71-8686-dd0cf6205507" providerId="ADAL" clId="{9B3A0F71-32F2-4671-A9F0-7CFE09840753}" dt="2023-11-16T15:28:37.852" v="54" actId="790"/>
        <pc:sldMkLst>
          <pc:docMk/>
          <pc:sldMk cId="3244099717" sldId="2147478258"/>
        </pc:sldMkLst>
        <pc:spChg chg="del">
          <ac:chgData name="Pierre Bourdial" userId="19a58df4-e329-4d71-8686-dd0cf6205507" providerId="ADAL" clId="{9B3A0F71-32F2-4671-A9F0-7CFE09840753}" dt="2023-11-16T15:25:08.192" v="11" actId="478"/>
          <ac:spMkLst>
            <pc:docMk/>
            <pc:sldMk cId="3244099717" sldId="2147478258"/>
            <ac:spMk id="3" creationId="{60676522-1A88-565E-F9B0-249FFF4D4199}"/>
          </ac:spMkLst>
        </pc:spChg>
        <pc:spChg chg="mod">
          <ac:chgData name="Pierre Bourdial" userId="19a58df4-e329-4d71-8686-dd0cf6205507" providerId="ADAL" clId="{9B3A0F71-32F2-4671-A9F0-7CFE09840753}" dt="2023-11-16T15:28:37.842" v="51" actId="790"/>
          <ac:spMkLst>
            <pc:docMk/>
            <pc:sldMk cId="3244099717" sldId="2147478258"/>
            <ac:spMk id="4" creationId="{8CCE9EE1-C1DA-02DC-1F15-ABFCD9A791CE}"/>
          </ac:spMkLst>
        </pc:spChg>
        <pc:spChg chg="mod">
          <ac:chgData name="Pierre Bourdial" userId="19a58df4-e329-4d71-8686-dd0cf6205507" providerId="ADAL" clId="{9B3A0F71-32F2-4671-A9F0-7CFE09840753}" dt="2023-11-16T15:28:37.846" v="52" actId="790"/>
          <ac:spMkLst>
            <pc:docMk/>
            <pc:sldMk cId="3244099717" sldId="2147478258"/>
            <ac:spMk id="6" creationId="{C9256B9F-96A2-ACEE-B007-BB1097FBFB86}"/>
          </ac:spMkLst>
        </pc:spChg>
        <pc:spChg chg="mod">
          <ac:chgData name="Pierre Bourdial" userId="19a58df4-e329-4d71-8686-dd0cf6205507" providerId="ADAL" clId="{9B3A0F71-32F2-4671-A9F0-7CFE09840753}" dt="2023-11-16T15:28:37.847" v="53" actId="790"/>
          <ac:spMkLst>
            <pc:docMk/>
            <pc:sldMk cId="3244099717" sldId="2147478258"/>
            <ac:spMk id="7" creationId="{BBC70E3F-E5D2-4029-6390-B7B6FF0C4FE5}"/>
          </ac:spMkLst>
        </pc:spChg>
        <pc:spChg chg="mod">
          <ac:chgData name="Pierre Bourdial" userId="19a58df4-e329-4d71-8686-dd0cf6205507" providerId="ADAL" clId="{9B3A0F71-32F2-4671-A9F0-7CFE09840753}" dt="2023-11-16T15:28:37.852" v="54" actId="790"/>
          <ac:spMkLst>
            <pc:docMk/>
            <pc:sldMk cId="3244099717" sldId="2147478258"/>
            <ac:spMk id="8" creationId="{0CE663A0-8674-0F42-6716-C7C64838529F}"/>
          </ac:spMkLst>
        </pc:spChg>
        <pc:picChg chg="del">
          <ac:chgData name="Pierre Bourdial" userId="19a58df4-e329-4d71-8686-dd0cf6205507" providerId="ADAL" clId="{9B3A0F71-32F2-4671-A9F0-7CFE09840753}" dt="2023-11-16T15:25:08.192" v="11" actId="478"/>
          <ac:picMkLst>
            <pc:docMk/>
            <pc:sldMk cId="3244099717" sldId="2147478258"/>
            <ac:picMk id="2" creationId="{5BE233AC-A78F-0B4D-EB9C-DFE27B075333}"/>
          </ac:picMkLst>
        </pc:picChg>
      </pc:sldChg>
      <pc:sldChg chg="modSp add mod">
        <pc:chgData name="Pierre Bourdial" userId="19a58df4-e329-4d71-8686-dd0cf6205507" providerId="ADAL" clId="{9B3A0F71-32F2-4671-A9F0-7CFE09840753}" dt="2023-11-16T15:28:37.870" v="59"/>
        <pc:sldMkLst>
          <pc:docMk/>
          <pc:sldMk cId="612912035" sldId="2147478265"/>
        </pc:sldMkLst>
        <pc:spChg chg="mod">
          <ac:chgData name="Pierre Bourdial" userId="19a58df4-e329-4d71-8686-dd0cf6205507" providerId="ADAL" clId="{9B3A0F71-32F2-4671-A9F0-7CFE09840753}" dt="2023-11-16T15:28:37.864" v="56" actId="790"/>
          <ac:spMkLst>
            <pc:docMk/>
            <pc:sldMk cId="612912035" sldId="2147478265"/>
            <ac:spMk id="5" creationId="{3701C04A-0D87-9E17-B81E-9D55F6D89858}"/>
          </ac:spMkLst>
        </pc:spChg>
        <pc:spChg chg="mod">
          <ac:chgData name="Pierre Bourdial" userId="19a58df4-e329-4d71-8686-dd0cf6205507" providerId="ADAL" clId="{9B3A0F71-32F2-4671-A9F0-7CFE09840753}" dt="2023-11-16T15:28:37.867" v="57" actId="790"/>
          <ac:spMkLst>
            <pc:docMk/>
            <pc:sldMk cId="612912035" sldId="2147478265"/>
            <ac:spMk id="18" creationId="{269D154F-EA71-7834-7CE3-A7F8E7B1C50F}"/>
          </ac:spMkLst>
        </pc:spChg>
        <pc:spChg chg="mod">
          <ac:chgData name="Pierre Bourdial" userId="19a58df4-e329-4d71-8686-dd0cf6205507" providerId="ADAL" clId="{9B3A0F71-32F2-4671-A9F0-7CFE09840753}" dt="2023-11-16T15:28:37.869" v="58" actId="790"/>
          <ac:spMkLst>
            <pc:docMk/>
            <pc:sldMk cId="612912035" sldId="2147478265"/>
            <ac:spMk id="21" creationId="{C3A84905-E755-0F41-4826-735D6C313810}"/>
          </ac:spMkLst>
        </pc:spChg>
        <pc:spChg chg="mod">
          <ac:chgData name="Pierre Bourdial" userId="19a58df4-e329-4d71-8686-dd0cf6205507" providerId="ADAL" clId="{9B3A0F71-32F2-4671-A9F0-7CFE09840753}" dt="2023-11-16T15:28:37.870" v="59"/>
          <ac:spMkLst>
            <pc:docMk/>
            <pc:sldMk cId="612912035" sldId="2147478265"/>
            <ac:spMk id="22" creationId="{3686E146-A7B8-AEE7-A8B4-426FC79ADA22}"/>
          </ac:spMkLst>
        </pc:spChg>
        <pc:spChg chg="mod">
          <ac:chgData name="Pierre Bourdial" userId="19a58df4-e329-4d71-8686-dd0cf6205507" providerId="ADAL" clId="{9B3A0F71-32F2-4671-A9F0-7CFE09840753}" dt="2023-11-16T15:28:37.856" v="55" actId="790"/>
          <ac:spMkLst>
            <pc:docMk/>
            <pc:sldMk cId="612912035" sldId="2147478265"/>
            <ac:spMk id="284" creationId="{171A1C39-1519-4CF6-BFA0-83FC7A6517CC}"/>
          </ac:spMkLst>
        </pc:spChg>
      </pc:sldChg>
      <pc:sldChg chg="modSp add mod modShow">
        <pc:chgData name="Pierre Bourdial" userId="19a58df4-e329-4d71-8686-dd0cf6205507" providerId="ADAL" clId="{9B3A0F71-32F2-4671-A9F0-7CFE09840753}" dt="2023-11-16T15:28:37.885" v="69" actId="790"/>
        <pc:sldMkLst>
          <pc:docMk/>
          <pc:sldMk cId="2599608213" sldId="2147478269"/>
        </pc:sldMkLst>
        <pc:spChg chg="mod">
          <ac:chgData name="Pierre Bourdial" userId="19a58df4-e329-4d71-8686-dd0cf6205507" providerId="ADAL" clId="{9B3A0F71-32F2-4671-A9F0-7CFE09840753}" dt="2023-11-16T15:28:37.872" v="60" actId="790"/>
          <ac:spMkLst>
            <pc:docMk/>
            <pc:sldMk cId="2599608213" sldId="2147478269"/>
            <ac:spMk id="5" creationId="{94192A5A-934A-F279-EF58-C9929BAE2A73}"/>
          </ac:spMkLst>
        </pc:spChg>
        <pc:spChg chg="mod">
          <ac:chgData name="Pierre Bourdial" userId="19a58df4-e329-4d71-8686-dd0cf6205507" providerId="ADAL" clId="{9B3A0F71-32F2-4671-A9F0-7CFE09840753}" dt="2023-11-16T15:28:37.873" v="61" actId="790"/>
          <ac:spMkLst>
            <pc:docMk/>
            <pc:sldMk cId="2599608213" sldId="2147478269"/>
            <ac:spMk id="6" creationId="{D8734FD3-4A78-F17A-6A35-688EAB7864F6}"/>
          </ac:spMkLst>
        </pc:spChg>
        <pc:spChg chg="mod">
          <ac:chgData name="Pierre Bourdial" userId="19a58df4-e329-4d71-8686-dd0cf6205507" providerId="ADAL" clId="{9B3A0F71-32F2-4671-A9F0-7CFE09840753}" dt="2023-11-16T15:28:37.874" v="62" actId="790"/>
          <ac:spMkLst>
            <pc:docMk/>
            <pc:sldMk cId="2599608213" sldId="2147478269"/>
            <ac:spMk id="7" creationId="{2F93DC1A-7C20-944E-5179-AB962390255A}"/>
          </ac:spMkLst>
        </pc:spChg>
        <pc:spChg chg="mod">
          <ac:chgData name="Pierre Bourdial" userId="19a58df4-e329-4d71-8686-dd0cf6205507" providerId="ADAL" clId="{9B3A0F71-32F2-4671-A9F0-7CFE09840753}" dt="2023-11-16T15:28:37.878" v="63" actId="790"/>
          <ac:spMkLst>
            <pc:docMk/>
            <pc:sldMk cId="2599608213" sldId="2147478269"/>
            <ac:spMk id="8" creationId="{33047CEC-3310-3839-A8D7-76CC9E7116CE}"/>
          </ac:spMkLst>
        </pc:spChg>
        <pc:spChg chg="mod">
          <ac:chgData name="Pierre Bourdial" userId="19a58df4-e329-4d71-8686-dd0cf6205507" providerId="ADAL" clId="{9B3A0F71-32F2-4671-A9F0-7CFE09840753}" dt="2023-11-16T15:28:37.879" v="64" actId="790"/>
          <ac:spMkLst>
            <pc:docMk/>
            <pc:sldMk cId="2599608213" sldId="2147478269"/>
            <ac:spMk id="9" creationId="{EC786D11-E09E-B9DC-E4F4-FDE5170DEB94}"/>
          </ac:spMkLst>
        </pc:spChg>
        <pc:spChg chg="mod">
          <ac:chgData name="Pierre Bourdial" userId="19a58df4-e329-4d71-8686-dd0cf6205507" providerId="ADAL" clId="{9B3A0F71-32F2-4671-A9F0-7CFE09840753}" dt="2023-11-16T15:28:37.881" v="65" actId="790"/>
          <ac:spMkLst>
            <pc:docMk/>
            <pc:sldMk cId="2599608213" sldId="2147478269"/>
            <ac:spMk id="10" creationId="{8E815066-8AA2-624B-B864-67F26E1538FB}"/>
          </ac:spMkLst>
        </pc:spChg>
        <pc:spChg chg="mod">
          <ac:chgData name="Pierre Bourdial" userId="19a58df4-e329-4d71-8686-dd0cf6205507" providerId="ADAL" clId="{9B3A0F71-32F2-4671-A9F0-7CFE09840753}" dt="2023-11-16T15:28:37.882" v="66" actId="790"/>
          <ac:spMkLst>
            <pc:docMk/>
            <pc:sldMk cId="2599608213" sldId="2147478269"/>
            <ac:spMk id="11" creationId="{650131D1-03F5-B60B-DEA0-E781A8E405AC}"/>
          </ac:spMkLst>
        </pc:spChg>
        <pc:spChg chg="mod">
          <ac:chgData name="Pierre Bourdial" userId="19a58df4-e329-4d71-8686-dd0cf6205507" providerId="ADAL" clId="{9B3A0F71-32F2-4671-A9F0-7CFE09840753}" dt="2023-11-16T15:28:37.884" v="67" actId="790"/>
          <ac:spMkLst>
            <pc:docMk/>
            <pc:sldMk cId="2599608213" sldId="2147478269"/>
            <ac:spMk id="12" creationId="{5C960784-C393-4026-0964-F07B237D9FE1}"/>
          </ac:spMkLst>
        </pc:spChg>
        <pc:spChg chg="mod">
          <ac:chgData name="Pierre Bourdial" userId="19a58df4-e329-4d71-8686-dd0cf6205507" providerId="ADAL" clId="{9B3A0F71-32F2-4671-A9F0-7CFE09840753}" dt="2023-11-16T15:28:37.884" v="68" actId="790"/>
          <ac:spMkLst>
            <pc:docMk/>
            <pc:sldMk cId="2599608213" sldId="2147478269"/>
            <ac:spMk id="15" creationId="{08AF45BF-10D9-7EAE-B967-AC3D8BA2BF17}"/>
          </ac:spMkLst>
        </pc:spChg>
        <pc:spChg chg="mod">
          <ac:chgData name="Pierre Bourdial" userId="19a58df4-e329-4d71-8686-dd0cf6205507" providerId="ADAL" clId="{9B3A0F71-32F2-4671-A9F0-7CFE09840753}" dt="2023-11-16T15:28:37.885" v="69" actId="790"/>
          <ac:spMkLst>
            <pc:docMk/>
            <pc:sldMk cId="2599608213" sldId="2147478269"/>
            <ac:spMk id="18" creationId="{728EBEB8-1215-745D-3BA1-A5F440FE8FEB}"/>
          </ac:spMkLst>
        </pc:spChg>
      </pc:sldChg>
      <pc:sldChg chg="addSp modSp new mod">
        <pc:chgData name="Pierre Bourdial" userId="19a58df4-e329-4d71-8686-dd0cf6205507" providerId="ADAL" clId="{9B3A0F71-32F2-4671-A9F0-7CFE09840753}" dt="2023-11-16T15:44:38.381" v="144" actId="403"/>
        <pc:sldMkLst>
          <pc:docMk/>
          <pc:sldMk cId="3527476471" sldId="2147478270"/>
        </pc:sldMkLst>
        <pc:spChg chg="mod">
          <ac:chgData name="Pierre Bourdial" userId="19a58df4-e329-4d71-8686-dd0cf6205507" providerId="ADAL" clId="{9B3A0F71-32F2-4671-A9F0-7CFE09840753}" dt="2023-11-16T15:43:45.949" v="104" actId="20577"/>
          <ac:spMkLst>
            <pc:docMk/>
            <pc:sldMk cId="3527476471" sldId="2147478270"/>
            <ac:spMk id="2" creationId="{EBBCA234-438A-9190-3D3B-8A809B63ECC6}"/>
          </ac:spMkLst>
        </pc:spChg>
        <pc:spChg chg="mod">
          <ac:chgData name="Pierre Bourdial" userId="19a58df4-e329-4d71-8686-dd0cf6205507" providerId="ADAL" clId="{9B3A0F71-32F2-4671-A9F0-7CFE09840753}" dt="2023-11-16T15:43:50.590" v="107" actId="20577"/>
          <ac:spMkLst>
            <pc:docMk/>
            <pc:sldMk cId="3527476471" sldId="2147478270"/>
            <ac:spMk id="3" creationId="{0E565C0B-285A-5DA1-3E46-57BC940D75EC}"/>
          </ac:spMkLst>
        </pc:spChg>
        <pc:spChg chg="add mod">
          <ac:chgData name="Pierre Bourdial" userId="19a58df4-e329-4d71-8686-dd0cf6205507" providerId="ADAL" clId="{9B3A0F71-32F2-4671-A9F0-7CFE09840753}" dt="2023-11-16T15:44:38.381" v="144" actId="403"/>
          <ac:spMkLst>
            <pc:docMk/>
            <pc:sldMk cId="3527476471" sldId="2147478270"/>
            <ac:spMk id="4" creationId="{59F27DD0-0A38-1875-1E89-C8D45AAF243F}"/>
          </ac:spMkLst>
        </pc:spChg>
      </pc:sldChg>
      <pc:sldChg chg="addSp modSp new mod">
        <pc:chgData name="Pierre Bourdial" userId="19a58df4-e329-4d71-8686-dd0cf6205507" providerId="ADAL" clId="{9B3A0F71-32F2-4671-A9F0-7CFE09840753}" dt="2023-11-16T15:50:28.363" v="158" actId="962"/>
        <pc:sldMkLst>
          <pc:docMk/>
          <pc:sldMk cId="554641384" sldId="2147478271"/>
        </pc:sldMkLst>
        <pc:picChg chg="add mod">
          <ac:chgData name="Pierre Bourdial" userId="19a58df4-e329-4d71-8686-dd0cf6205507" providerId="ADAL" clId="{9B3A0F71-32F2-4671-A9F0-7CFE09840753}" dt="2023-11-16T15:50:28.363" v="158" actId="962"/>
          <ac:picMkLst>
            <pc:docMk/>
            <pc:sldMk cId="554641384" sldId="2147478271"/>
            <ac:picMk id="4" creationId="{D2855108-E41D-0F28-041F-324650DFC1D0}"/>
          </ac:picMkLst>
        </pc:picChg>
      </pc:sldChg>
      <pc:sldChg chg="addSp delSp modSp new mod">
        <pc:chgData name="Pierre Bourdial" userId="19a58df4-e329-4d71-8686-dd0cf6205507" providerId="ADAL" clId="{9B3A0F71-32F2-4671-A9F0-7CFE09840753}" dt="2023-11-16T16:44:48.374" v="187"/>
        <pc:sldMkLst>
          <pc:docMk/>
          <pc:sldMk cId="1710561379" sldId="2147478272"/>
        </pc:sldMkLst>
        <pc:grpChg chg="mod">
          <ac:chgData name="Pierre Bourdial" userId="19a58df4-e329-4d71-8686-dd0cf6205507" providerId="ADAL" clId="{9B3A0F71-32F2-4671-A9F0-7CFE09840753}" dt="2023-11-16T16:44:17.101" v="179"/>
          <ac:grpSpMkLst>
            <pc:docMk/>
            <pc:sldMk cId="1710561379" sldId="2147478272"/>
            <ac:grpSpMk id="11" creationId="{CC01D55B-828B-E810-9FF6-664974F1E40C}"/>
          </ac:grpSpMkLst>
        </pc:grpChg>
        <pc:grpChg chg="mod">
          <ac:chgData name="Pierre Bourdial" userId="19a58df4-e329-4d71-8686-dd0cf6205507" providerId="ADAL" clId="{9B3A0F71-32F2-4671-A9F0-7CFE09840753}" dt="2023-11-16T16:44:48.374" v="187"/>
          <ac:grpSpMkLst>
            <pc:docMk/>
            <pc:sldMk cId="1710561379" sldId="2147478272"/>
            <ac:grpSpMk id="19" creationId="{3DFB9661-E7A3-BF9A-436C-211960DA06A4}"/>
          </ac:grpSpMkLst>
        </pc:grpChg>
        <pc:picChg chg="add mod modCrop">
          <ac:chgData name="Pierre Bourdial" userId="19a58df4-e329-4d71-8686-dd0cf6205507" providerId="ADAL" clId="{9B3A0F71-32F2-4671-A9F0-7CFE09840753}" dt="2023-11-16T15:51:52.801" v="172" actId="1076"/>
          <ac:picMkLst>
            <pc:docMk/>
            <pc:sldMk cId="1710561379" sldId="2147478272"/>
            <ac:picMk id="4" creationId="{B351040C-883F-37DF-BF45-2A7594029C37}"/>
          </ac:picMkLst>
        </pc:picChg>
        <pc:picChg chg="add del mod">
          <ac:chgData name="Pierre Bourdial" userId="19a58df4-e329-4d71-8686-dd0cf6205507" providerId="ADAL" clId="{9B3A0F71-32F2-4671-A9F0-7CFE09840753}" dt="2023-11-16T15:51:48.969" v="171" actId="478"/>
          <ac:picMkLst>
            <pc:docMk/>
            <pc:sldMk cId="1710561379" sldId="2147478272"/>
            <ac:picMk id="5" creationId="{B94D1AE4-5427-1A16-5E38-4F9733AF11C1}"/>
          </ac:picMkLst>
        </pc:picChg>
        <pc:inkChg chg="add del">
          <ac:chgData name="Pierre Bourdial" userId="19a58df4-e329-4d71-8686-dd0cf6205507" providerId="ADAL" clId="{9B3A0F71-32F2-4671-A9F0-7CFE09840753}" dt="2023-11-16T16:44:11.729" v="174" actId="9405"/>
          <ac:inkMkLst>
            <pc:docMk/>
            <pc:sldMk cId="1710561379" sldId="2147478272"/>
            <ac:inkMk id="6" creationId="{43C434E1-3724-6C99-E74D-3E7631E753AF}"/>
          </ac:inkMkLst>
        </pc:inkChg>
        <pc:inkChg chg="add mod">
          <ac:chgData name="Pierre Bourdial" userId="19a58df4-e329-4d71-8686-dd0cf6205507" providerId="ADAL" clId="{9B3A0F71-32F2-4671-A9F0-7CFE09840753}" dt="2023-11-16T16:44:17.101" v="179"/>
          <ac:inkMkLst>
            <pc:docMk/>
            <pc:sldMk cId="1710561379" sldId="2147478272"/>
            <ac:inkMk id="7" creationId="{6B9C000F-AC3B-AFCD-B053-818AF5348B32}"/>
          </ac:inkMkLst>
        </pc:inkChg>
        <pc:inkChg chg="add mod">
          <ac:chgData name="Pierre Bourdial" userId="19a58df4-e329-4d71-8686-dd0cf6205507" providerId="ADAL" clId="{9B3A0F71-32F2-4671-A9F0-7CFE09840753}" dt="2023-11-16T16:44:17.101" v="179"/>
          <ac:inkMkLst>
            <pc:docMk/>
            <pc:sldMk cId="1710561379" sldId="2147478272"/>
            <ac:inkMk id="8" creationId="{B0344040-DCE1-F7F4-6B4A-D47E64C57046}"/>
          </ac:inkMkLst>
        </pc:inkChg>
        <pc:inkChg chg="add mod">
          <ac:chgData name="Pierre Bourdial" userId="19a58df4-e329-4d71-8686-dd0cf6205507" providerId="ADAL" clId="{9B3A0F71-32F2-4671-A9F0-7CFE09840753}" dt="2023-11-16T16:44:17.101" v="179"/>
          <ac:inkMkLst>
            <pc:docMk/>
            <pc:sldMk cId="1710561379" sldId="2147478272"/>
            <ac:inkMk id="9" creationId="{0BD4E57B-187F-D457-6D66-4AD9CC41E94E}"/>
          </ac:inkMkLst>
        </pc:inkChg>
        <pc:inkChg chg="add mod">
          <ac:chgData name="Pierre Bourdial" userId="19a58df4-e329-4d71-8686-dd0cf6205507" providerId="ADAL" clId="{9B3A0F71-32F2-4671-A9F0-7CFE09840753}" dt="2023-11-16T16:44:17.101" v="179"/>
          <ac:inkMkLst>
            <pc:docMk/>
            <pc:sldMk cId="1710561379" sldId="2147478272"/>
            <ac:inkMk id="10" creationId="{D90E2595-BE5A-52AD-7D20-AA0A57E97A4E}"/>
          </ac:inkMkLst>
        </pc:inkChg>
        <pc:inkChg chg="add">
          <ac:chgData name="Pierre Bourdial" userId="19a58df4-e329-4d71-8686-dd0cf6205507" providerId="ADAL" clId="{9B3A0F71-32F2-4671-A9F0-7CFE09840753}" dt="2023-11-16T16:44:40.709" v="180" actId="9405"/>
          <ac:inkMkLst>
            <pc:docMk/>
            <pc:sldMk cId="1710561379" sldId="2147478272"/>
            <ac:inkMk id="12" creationId="{A2C21434-864F-A3A7-BB45-3FAF453676AE}"/>
          </ac:inkMkLst>
        </pc:inkChg>
        <pc:inkChg chg="add mod">
          <ac:chgData name="Pierre Bourdial" userId="19a58df4-e329-4d71-8686-dd0cf6205507" providerId="ADAL" clId="{9B3A0F71-32F2-4671-A9F0-7CFE09840753}" dt="2023-11-16T16:44:48.374" v="187"/>
          <ac:inkMkLst>
            <pc:docMk/>
            <pc:sldMk cId="1710561379" sldId="2147478272"/>
            <ac:inkMk id="13" creationId="{1A89FF3B-F2D0-D7F5-51A9-2F6154C7C5B8}"/>
          </ac:inkMkLst>
        </pc:inkChg>
        <pc:inkChg chg="add mod">
          <ac:chgData name="Pierre Bourdial" userId="19a58df4-e329-4d71-8686-dd0cf6205507" providerId="ADAL" clId="{9B3A0F71-32F2-4671-A9F0-7CFE09840753}" dt="2023-11-16T16:44:48.374" v="187"/>
          <ac:inkMkLst>
            <pc:docMk/>
            <pc:sldMk cId="1710561379" sldId="2147478272"/>
            <ac:inkMk id="14" creationId="{9CAA43BA-3B87-0785-E5DD-43CB81552E09}"/>
          </ac:inkMkLst>
        </pc:inkChg>
        <pc:inkChg chg="add mod">
          <ac:chgData name="Pierre Bourdial" userId="19a58df4-e329-4d71-8686-dd0cf6205507" providerId="ADAL" clId="{9B3A0F71-32F2-4671-A9F0-7CFE09840753}" dt="2023-11-16T16:44:48.374" v="187"/>
          <ac:inkMkLst>
            <pc:docMk/>
            <pc:sldMk cId="1710561379" sldId="2147478272"/>
            <ac:inkMk id="15" creationId="{F4FFC999-04CA-A496-30B1-A9D831EE0391}"/>
          </ac:inkMkLst>
        </pc:inkChg>
        <pc:inkChg chg="add mod">
          <ac:chgData name="Pierre Bourdial" userId="19a58df4-e329-4d71-8686-dd0cf6205507" providerId="ADAL" clId="{9B3A0F71-32F2-4671-A9F0-7CFE09840753}" dt="2023-11-16T16:44:48.374" v="187"/>
          <ac:inkMkLst>
            <pc:docMk/>
            <pc:sldMk cId="1710561379" sldId="2147478272"/>
            <ac:inkMk id="16" creationId="{C0858BCD-7AAA-F3ED-12B6-2916C3644716}"/>
          </ac:inkMkLst>
        </pc:inkChg>
        <pc:inkChg chg="add mod">
          <ac:chgData name="Pierre Bourdial" userId="19a58df4-e329-4d71-8686-dd0cf6205507" providerId="ADAL" clId="{9B3A0F71-32F2-4671-A9F0-7CFE09840753}" dt="2023-11-16T16:44:48.374" v="187"/>
          <ac:inkMkLst>
            <pc:docMk/>
            <pc:sldMk cId="1710561379" sldId="2147478272"/>
            <ac:inkMk id="17" creationId="{ED44D27A-6134-73BA-9844-DABD891A9475}"/>
          </ac:inkMkLst>
        </pc:inkChg>
        <pc:inkChg chg="add mod">
          <ac:chgData name="Pierre Bourdial" userId="19a58df4-e329-4d71-8686-dd0cf6205507" providerId="ADAL" clId="{9B3A0F71-32F2-4671-A9F0-7CFE09840753}" dt="2023-11-16T16:44:48.374" v="187"/>
          <ac:inkMkLst>
            <pc:docMk/>
            <pc:sldMk cId="1710561379" sldId="2147478272"/>
            <ac:inkMk id="18" creationId="{A76062E5-CFDE-48A4-9226-2F07A784A2CA}"/>
          </ac:inkMkLst>
        </pc:inkChg>
      </pc:sldChg>
    </pc:docChg>
  </pc:docChgLst>
</pc:chgInfo>
</file>

<file path=ppt/comments/modernComment_7FFFEB07_1B5FA375.xml><?xml version="1.0" encoding="utf-8"?>
<p188:cmLst xmlns:a="http://schemas.openxmlformats.org/drawingml/2006/main" xmlns:r="http://schemas.openxmlformats.org/officeDocument/2006/relationships" xmlns:p188="http://schemas.microsoft.com/office/powerpoint/2018/8/main">
  <p188:cm id="{2530B31E-CEA1-4C92-8C2B-29C74C38B238}" authorId="{2E8D2AEC-1FFB-B2BE-F7A8-F48B2D7A977C}" status="resolved" created="2023-12-05T14:09:36.241" complete="100000">
    <pc:sldMkLst xmlns:pc="http://schemas.microsoft.com/office/powerpoint/2013/main/command">
      <pc:docMk/>
      <pc:sldMk cId="459252597" sldId="2147478279"/>
    </pc:sldMkLst>
    <p188:txBody>
      <a:bodyPr/>
      <a:lstStyle/>
      <a:p>
        <a:r>
          <a:rPr lang="en-US"/>
          <a:t>[@Pierre Bourdial]  Clean Ready for Review + add right AOAI Logo. I Removed copilot from data connector ^^</a:t>
        </a:r>
      </a:p>
    </p188:txBody>
    <p188:extLst>
      <p:ext xmlns:p="http://schemas.openxmlformats.org/presentationml/2006/main" uri="{57CB4572-C831-44C2-8A1C-0ADB6CCDFE69}">
        <p223:reactions xmlns:p223="http://schemas.microsoft.com/office/powerpoint/2022/03/main">
          <p223:rxn type="👍">
            <p223:instance time="2023-12-05T14:32:08.615" authorId="{82DB6E10-687D-FCCE-DC55-EAABC9998E7B}"/>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8D3D527-E27C-4458-B612-09B9259C55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17E69BD-C916-4F97-98D3-7954BC6BE9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D76911-BBCB-45D5-901C-F03F19273614}" type="datetimeFigureOut">
              <a:rPr lang="fr-FR" smtClean="0"/>
              <a:t>19/12/2023</a:t>
            </a:fld>
            <a:endParaRPr lang="fr-FR"/>
          </a:p>
        </p:txBody>
      </p:sp>
      <p:sp>
        <p:nvSpPr>
          <p:cNvPr id="4" name="Espace réservé du pied de page 3">
            <a:extLst>
              <a:ext uri="{FF2B5EF4-FFF2-40B4-BE49-F238E27FC236}">
                <a16:creationId xmlns:a16="http://schemas.microsoft.com/office/drawing/2014/main" id="{67424E83-0C42-4C2E-864E-2AF1E5FF0D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660B2980-D7FC-4440-AB5B-4D0475A3FF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0322D-600B-453A-9094-6B950AE73839}" type="slidenum">
              <a:rPr lang="fr-FR" smtClean="0"/>
              <a:t>‹#›</a:t>
            </a:fld>
            <a:endParaRPr lang="fr-FR"/>
          </a:p>
        </p:txBody>
      </p:sp>
    </p:spTree>
    <p:extLst>
      <p:ext uri="{BB962C8B-B14F-4D97-AF65-F5344CB8AC3E}">
        <p14:creationId xmlns:p14="http://schemas.microsoft.com/office/powerpoint/2010/main" val="3650750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29656-5610-41C7-9ABF-6900CDEE3525}" type="datetimeFigureOut">
              <a:rPr lang="fr-FR" smtClean="0"/>
              <a:t>19/12/2023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900CC-6BD4-492D-9068-D408D9A2F933}" type="slidenum">
              <a:rPr lang="fr-FR" smtClean="0"/>
              <a:t>‹#›</a:t>
            </a:fld>
            <a:endParaRPr lang="fr-FR"/>
          </a:p>
        </p:txBody>
      </p:sp>
    </p:spTree>
    <p:extLst>
      <p:ext uri="{BB962C8B-B14F-4D97-AF65-F5344CB8AC3E}">
        <p14:creationId xmlns:p14="http://schemas.microsoft.com/office/powerpoint/2010/main" val="25045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FB9900CC-6BD4-492D-9068-D408D9A2F933}" type="slidenum">
              <a:rPr lang="fr-FR" smtClean="0"/>
              <a:t>5</a:t>
            </a:fld>
            <a:endParaRPr lang="fr-FR"/>
          </a:p>
        </p:txBody>
      </p:sp>
    </p:spTree>
    <p:extLst>
      <p:ext uri="{BB962C8B-B14F-4D97-AF65-F5344CB8AC3E}">
        <p14:creationId xmlns:p14="http://schemas.microsoft.com/office/powerpoint/2010/main" val="303550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lgn="l" rtl="0">
              <a:spcBef>
                <a:spcPts val="0"/>
              </a:spcBef>
              <a:spcAft>
                <a:spcPts val="800"/>
              </a:spcAft>
              <a:buFont typeface="+mj-lt"/>
              <a:buAutoNum type="arabicPeriod"/>
            </a:pPr>
            <a:r>
              <a:rPr lang="fr-FR" sz="1400" b="0" i="0" u="sng">
                <a:solidFill>
                  <a:srgbClr val="000000"/>
                </a:solidFill>
                <a:effectLst/>
              </a:rPr>
              <a:t>Prompt Injection</a:t>
            </a:r>
            <a:br>
              <a:rPr lang="fr-FR" sz="1400" b="0" i="0">
                <a:solidFill>
                  <a:srgbClr val="000000"/>
                </a:solidFill>
                <a:effectLst/>
              </a:rPr>
            </a:br>
            <a:r>
              <a:rPr lang="fr-FR" sz="1400" b="0" i="0">
                <a:solidFill>
                  <a:srgbClr val="000000"/>
                </a:solidFill>
                <a:effectLst/>
              </a:rPr>
              <a:t>Ces injections manipulent un large modèle de langage (LLM) par le biais de prompts d'entrée détournées, provoquant ainsi des actions involontaires de la part du LLM.</a:t>
            </a:r>
            <a:br>
              <a:rPr lang="fr-FR" sz="1400" b="0" i="0">
                <a:solidFill>
                  <a:srgbClr val="000000"/>
                </a:solidFill>
                <a:effectLst/>
              </a:rPr>
            </a:br>
            <a:r>
              <a:rPr lang="fr-FR" sz="1400" b="0" i="0">
                <a:solidFill>
                  <a:srgbClr val="000000"/>
                </a:solidFill>
                <a:effectLst/>
              </a:rPr>
              <a:t>Les injections directes remplacent les prompts du système, tandis que les injections indirectes manipulent les entrées provenant des sources externes.</a:t>
            </a:r>
          </a:p>
          <a:p>
            <a:pPr marL="228600" indent="-228600" algn="l" rtl="0">
              <a:spcBef>
                <a:spcPts val="0"/>
              </a:spcBef>
              <a:spcAft>
                <a:spcPts val="800"/>
              </a:spcAft>
              <a:buFont typeface="+mj-lt"/>
              <a:buAutoNum type="arabicPeriod"/>
            </a:pPr>
            <a:r>
              <a:rPr lang="fr-FR" sz="1400" b="0" i="0" u="sng" err="1">
                <a:solidFill>
                  <a:srgbClr val="000000"/>
                </a:solidFill>
                <a:effectLst/>
              </a:rPr>
              <a:t>Insecure</a:t>
            </a:r>
            <a:r>
              <a:rPr lang="fr-FR" sz="1400" b="0" i="0" u="sng">
                <a:solidFill>
                  <a:srgbClr val="000000"/>
                </a:solidFill>
                <a:effectLst/>
              </a:rPr>
              <a:t> Output Handling</a:t>
            </a:r>
            <a:r>
              <a:rPr lang="fr-FR" sz="1400" b="0" i="0">
                <a:solidFill>
                  <a:srgbClr val="000000"/>
                </a:solidFill>
                <a:effectLst/>
              </a:rPr>
              <a:t> (</a:t>
            </a:r>
            <a:r>
              <a:rPr lang="fr-FR" sz="1400" b="0" i="0" err="1">
                <a:solidFill>
                  <a:srgbClr val="000000"/>
                </a:solidFill>
                <a:effectLst/>
              </a:rPr>
              <a:t>Ouput</a:t>
            </a:r>
            <a:r>
              <a:rPr lang="fr-FR" sz="1400" b="0" i="0">
                <a:solidFill>
                  <a:srgbClr val="000000"/>
                </a:solidFill>
                <a:effectLst/>
              </a:rPr>
              <a:t> non sécurisé, valider le résultat de la sortie)</a:t>
            </a:r>
            <a:br>
              <a:rPr lang="fr-FR" sz="1400" b="0" i="0">
                <a:solidFill>
                  <a:srgbClr val="000000"/>
                </a:solidFill>
                <a:effectLst/>
              </a:rPr>
            </a:br>
            <a:r>
              <a:rPr lang="fr-FR" sz="1400" b="0" i="0">
                <a:solidFill>
                  <a:srgbClr val="000000"/>
                </a:solidFill>
                <a:effectLst/>
              </a:rPr>
              <a:t>Cette vulnérabilité survient lorsqu'une sortie LLM est acceptée sans contrôle, exposant ainsi les systèmes backend. Une mauvaise utilisation peut avoir des conséquences graves telles que XSS, CSRF, SSRF, l'escalade des privilèges ou l'exécution de code à distance.</a:t>
            </a:r>
          </a:p>
          <a:p>
            <a:pPr marL="228600" indent="-228600" algn="l" rtl="0">
              <a:spcBef>
                <a:spcPts val="0"/>
              </a:spcBef>
              <a:spcAft>
                <a:spcPts val="800"/>
              </a:spcAft>
              <a:buFont typeface="+mj-lt"/>
              <a:buAutoNum type="arabicPeriod"/>
            </a:pPr>
            <a:r>
              <a:rPr lang="fr-FR" sz="1400" b="0" i="0" u="sng">
                <a:solidFill>
                  <a:srgbClr val="000000"/>
                </a:solidFill>
                <a:effectLst/>
              </a:rPr>
              <a:t>Sensitive Information Disclosure </a:t>
            </a:r>
            <a:r>
              <a:rPr lang="fr-FR" sz="1400" b="0" i="0">
                <a:solidFill>
                  <a:srgbClr val="000000"/>
                </a:solidFill>
                <a:effectLst/>
              </a:rPr>
              <a:t>(Donne-moi tous les secrets d'un repo Git)</a:t>
            </a:r>
            <a:br>
              <a:rPr lang="fr-FR" sz="1400" b="0" i="0">
                <a:solidFill>
                  <a:srgbClr val="000000"/>
                </a:solidFill>
                <a:effectLst/>
              </a:rPr>
            </a:br>
            <a:r>
              <a:rPr lang="fr-FR" sz="1400" b="0" i="0">
                <a:solidFill>
                  <a:srgbClr val="000000"/>
                </a:solidFill>
                <a:effectLst/>
              </a:rPr>
              <a:t>Les LLM peuvent révéler par inadvertance des données confidentielles dans leurs réponses, ce qui entraîne un accès non autorisé aux données, des violations de la vie privée et des failles de sécurité. Il est essentiel de mettre en œuvre une analyse des données et des politiques d’utilisation strictes pour atténuer ce problème</a:t>
            </a:r>
          </a:p>
          <a:p>
            <a:pPr marL="228600" indent="-228600" algn="l" rtl="0">
              <a:spcBef>
                <a:spcPts val="0"/>
              </a:spcBef>
              <a:spcAft>
                <a:spcPts val="800"/>
              </a:spcAft>
              <a:buFont typeface="+mj-lt"/>
              <a:buAutoNum type="arabicPeriod"/>
            </a:pPr>
            <a:r>
              <a:rPr lang="fr-FR" sz="1400" b="0" i="0" u="sng" err="1">
                <a:solidFill>
                  <a:srgbClr val="000000"/>
                </a:solidFill>
                <a:effectLst/>
              </a:rPr>
              <a:t>Insecure</a:t>
            </a:r>
            <a:r>
              <a:rPr lang="fr-FR" sz="1400" b="0" i="0" u="sng">
                <a:solidFill>
                  <a:srgbClr val="000000"/>
                </a:solidFill>
                <a:effectLst/>
              </a:rPr>
              <a:t> Plugin Design</a:t>
            </a:r>
            <a:br>
              <a:rPr lang="fr-FR" sz="1400" b="0" i="0">
                <a:solidFill>
                  <a:srgbClr val="000000"/>
                </a:solidFill>
                <a:effectLst/>
              </a:rPr>
            </a:br>
            <a:r>
              <a:rPr lang="fr-FR" sz="1400" b="0" i="0">
                <a:solidFill>
                  <a:srgbClr val="000000"/>
                </a:solidFill>
                <a:effectLst/>
              </a:rPr>
              <a:t>Les plug-ins LLM peuvent avoir des entrées non sécurisées et un contrôle d’accès insuffisant. Ce manque de contrôle des applications les rend plus faciles à exploiter et peut entraîner des conséquences telles que l’exécution de code à distance</a:t>
            </a:r>
          </a:p>
          <a:p>
            <a:pPr marL="228600" indent="-228600" algn="l" rtl="0">
              <a:spcBef>
                <a:spcPts val="0"/>
              </a:spcBef>
              <a:spcAft>
                <a:spcPts val="800"/>
              </a:spcAft>
              <a:buFont typeface="+mj-lt"/>
              <a:buAutoNum type="arabicPeriod"/>
            </a:pPr>
            <a:endParaRPr lang="fr-FR" b="0" i="0">
              <a:solidFill>
                <a:srgbClr val="000000"/>
              </a:solidFill>
              <a:effectLst/>
            </a:endParaRPr>
          </a:p>
          <a:p>
            <a:endParaRPr lang="fr-FR"/>
          </a:p>
        </p:txBody>
      </p:sp>
      <p:sp>
        <p:nvSpPr>
          <p:cNvPr id="4" name="Espace réservé du numéro de diapositive 3"/>
          <p:cNvSpPr>
            <a:spLocks noGrp="1"/>
          </p:cNvSpPr>
          <p:nvPr>
            <p:ph type="sldNum" sz="quarter" idx="5"/>
          </p:nvPr>
        </p:nvSpPr>
        <p:spPr/>
        <p:txBody>
          <a:bodyPr/>
          <a:lstStyle/>
          <a:p>
            <a:fld id="{FB9900CC-6BD4-492D-9068-D408D9A2F933}" type="slidenum">
              <a:rPr lang="fr-FR" smtClean="0"/>
              <a:t>8</a:t>
            </a:fld>
            <a:endParaRPr lang="fr-FR"/>
          </a:p>
        </p:txBody>
      </p:sp>
    </p:spTree>
    <p:extLst>
      <p:ext uri="{BB962C8B-B14F-4D97-AF65-F5344CB8AC3E}">
        <p14:creationId xmlns:p14="http://schemas.microsoft.com/office/powerpoint/2010/main" val="1781780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9900CC-6BD4-492D-9068-D408D9A2F933}" type="slidenum">
              <a:rPr lang="fr-FR" smtClean="0"/>
              <a:t>9</a:t>
            </a:fld>
            <a:endParaRPr lang="fr-FR"/>
          </a:p>
        </p:txBody>
      </p:sp>
    </p:spTree>
    <p:extLst>
      <p:ext uri="{BB962C8B-B14F-4D97-AF65-F5344CB8AC3E}">
        <p14:creationId xmlns:p14="http://schemas.microsoft.com/office/powerpoint/2010/main" val="4227905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shows how generated responses are plugged into a dialog manager (PVA) to ensure that you remain in control of the user experience while allowing for Authored experiences that are key functions of your bot, scripted responses that are key for managing the answers you want scripted (such as marketing controlled responses) work in conjunction with generated responses allowing the enterprise to remain in full control of the experience. This even allows for the escalation process to be properly managed. Having a dialog manager, such as PVA, is key to allowing for an end to end enterprise conversational platform to build effective and managed experiences that delight customers, while reducing the overhead and cost of maintaining fully scripted experiences of the past, while increasing the capabilities that these experiences can bring to their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1892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shows how generated responses are plugged into a dialog manager (PVA) to ensure that you remain in control of the user experience while allowing for Authored experiences that are key functions of your bot, scripted responses that are key for managing the answers you want scripted (such as marketing controlled responses) work in conjunction with generated responses allowing the enterprise to remain in full control of the experience. This even allows for the escalation process to be properly managed. Having a dialog manager, such as PVA, is key to allowing for an end to end enterprise conversational platform to build effective and managed experiences that delight customers, while reducing the overhead and cost of maintaining fully scripted experiences of the past, while increasing the capabilities that these experiences can bring to their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60762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shows how generated responses are plugged into a dialog manager (PVA) to ensure that you remain in control of the user experience while allowing for Authored experiences that are key functions of your bot, scripted responses that are key for managing the answers you want scripted (such as marketing controlled responses) work in conjunction with generated responses allowing the enterprise to remain in full control of the experience. This even allows for the escalation process to be properly managed. Having a dialog manager, such as PVA, is key to allowing for an end to end enterprise conversational platform to build effective and managed experiences that delight customers, while reducing the overhead and cost of maintaining fully scripted experiences of the past, while increasing the capabilities that these experiences can bring to their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0186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baseline="0"/>
              <a:t>Solution Accelerators</a:t>
            </a:r>
            <a:endParaRPr lang="en-US" b="1"/>
          </a:p>
          <a:p>
            <a:pPr lvl="1"/>
            <a:r>
              <a:rPr lang="en-US" baseline="0"/>
              <a:t>Provide basic capabilities out of the box</a:t>
            </a:r>
            <a:endParaRPr lang="en-US"/>
          </a:p>
          <a:p>
            <a:pPr lvl="1"/>
            <a:r>
              <a:rPr lang="en-US"/>
              <a:t>Typically, extensible</a:t>
            </a:r>
          </a:p>
          <a:p>
            <a:pPr lvl="1"/>
            <a:r>
              <a:rPr lang="en-US"/>
              <a:t>Channel Limited</a:t>
            </a:r>
          </a:p>
          <a:p>
            <a:pPr lvl="1"/>
            <a:r>
              <a:rPr lang="en-US"/>
              <a:t>OOB Experience not overridable</a:t>
            </a:r>
          </a:p>
          <a:p>
            <a:pPr lvl="0"/>
            <a:r>
              <a:rPr lang="en-US" b="1" baseline="0"/>
              <a:t>Custom</a:t>
            </a:r>
            <a:endParaRPr lang="en-US" b="1"/>
          </a:p>
          <a:p>
            <a:pPr lvl="1"/>
            <a:r>
              <a:rPr lang="en-US" baseline="0"/>
              <a:t>Build your own custom copilot that does what you want where you want it</a:t>
            </a:r>
            <a:endParaRPr lang="en-US"/>
          </a:p>
          <a:p>
            <a:pPr lvl="1"/>
            <a:r>
              <a:rPr lang="en-US"/>
              <a:t>Muti-channel</a:t>
            </a:r>
          </a:p>
          <a:p>
            <a:pPr lvl="1"/>
            <a:r>
              <a:rPr lang="en-US"/>
              <a:t>Full control</a:t>
            </a:r>
          </a:p>
          <a:p>
            <a:endParaRPr lang="en-US"/>
          </a:p>
        </p:txBody>
      </p:sp>
      <p:sp>
        <p:nvSpPr>
          <p:cNvPr id="4" name="Slide Number Placeholder 3"/>
          <p:cNvSpPr>
            <a:spLocks noGrp="1"/>
          </p:cNvSpPr>
          <p:nvPr>
            <p:ph type="sldNum" sz="quarter" idx="5"/>
          </p:nvPr>
        </p:nvSpPr>
        <p:spPr/>
        <p:txBody>
          <a:bodyPr/>
          <a:lstStyle/>
          <a:p>
            <a:fld id="{FB9900CC-6BD4-492D-9068-D408D9A2F933}" type="slidenum">
              <a:rPr lang="fr-FR" smtClean="0"/>
              <a:t>20</a:t>
            </a:fld>
            <a:endParaRPr lang="fr-FR"/>
          </a:p>
        </p:txBody>
      </p:sp>
    </p:spTree>
    <p:extLst>
      <p:ext uri="{BB962C8B-B14F-4D97-AF65-F5344CB8AC3E}">
        <p14:creationId xmlns:p14="http://schemas.microsoft.com/office/powerpoint/2010/main" val="135994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68659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10.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9.png"/><Relationship Id="rId16"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0.svg"/><Relationship Id="rId7" Type="http://schemas.openxmlformats.org/officeDocument/2006/relationships/image" Target="../media/image34.png"/><Relationship Id="rId12" Type="http://schemas.openxmlformats.org/officeDocument/2006/relationships/image" Target="../media/image27.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1.png"/><Relationship Id="rId11" Type="http://schemas.openxmlformats.org/officeDocument/2006/relationships/image" Target="../media/image26.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svg"/><Relationship Id="rId7" Type="http://schemas.openxmlformats.org/officeDocument/2006/relationships/image" Target="../media/image30.png"/><Relationship Id="rId12" Type="http://schemas.openxmlformats.org/officeDocument/2006/relationships/image" Target="../media/image27.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26.png"/><Relationship Id="rId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8.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svg"/><Relationship Id="rId7" Type="http://schemas.openxmlformats.org/officeDocument/2006/relationships/image" Target="../media/image45.png"/><Relationship Id="rId12" Type="http://schemas.openxmlformats.org/officeDocument/2006/relationships/image" Target="../media/image27.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4.png"/><Relationship Id="rId11" Type="http://schemas.openxmlformats.org/officeDocument/2006/relationships/image" Target="../media/image26.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0.svg"/><Relationship Id="rId7"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51.png"/><Relationship Id="rId11" Type="http://schemas.openxmlformats.org/officeDocument/2006/relationships/image" Target="../media/image27.svg"/><Relationship Id="rId5" Type="http://schemas.openxmlformats.org/officeDocument/2006/relationships/image" Target="../media/image50.png"/><Relationship Id="rId10" Type="http://schemas.openxmlformats.org/officeDocument/2006/relationships/image" Target="../media/image26.png"/><Relationship Id="rId4" Type="http://schemas.openxmlformats.org/officeDocument/2006/relationships/image" Target="../media/image49.png"/><Relationship Id="rId9" Type="http://schemas.openxmlformats.org/officeDocument/2006/relationships/image" Target="../media/image54.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sv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FS - Ecran d'introduction">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899346-58B9-45F8-B26A-09B1F095E0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12" name="Graphique 11">
            <a:extLst>
              <a:ext uri="{FF2B5EF4-FFF2-40B4-BE49-F238E27FC236}">
                <a16:creationId xmlns:a16="http://schemas.microsoft.com/office/drawing/2014/main" id="{A9CFCF1A-A9D4-4DC4-B91D-1CC035A3C49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4230" y="1277263"/>
            <a:ext cx="6514212" cy="1790165"/>
          </a:xfrm>
          <a:prstGeom prst="rect">
            <a:avLst/>
          </a:prstGeom>
        </p:spPr>
      </p:pic>
      <p:grpSp>
        <p:nvGrpSpPr>
          <p:cNvPr id="21" name="Groupe 20">
            <a:extLst>
              <a:ext uri="{FF2B5EF4-FFF2-40B4-BE49-F238E27FC236}">
                <a16:creationId xmlns:a16="http://schemas.microsoft.com/office/drawing/2014/main" id="{417CC872-275A-40F9-AD31-8806E09CB32E}"/>
              </a:ext>
            </a:extLst>
          </p:cNvPr>
          <p:cNvGrpSpPr/>
          <p:nvPr userDrawn="1"/>
        </p:nvGrpSpPr>
        <p:grpSpPr>
          <a:xfrm>
            <a:off x="8968442" y="6014433"/>
            <a:ext cx="2745348" cy="330826"/>
            <a:chOff x="8281114" y="6002909"/>
            <a:chExt cx="2745348" cy="330826"/>
          </a:xfrm>
        </p:grpSpPr>
        <p:sp>
          <p:nvSpPr>
            <p:cNvPr id="18" name="ZoneTexte 17">
              <a:extLst>
                <a:ext uri="{FF2B5EF4-FFF2-40B4-BE49-F238E27FC236}">
                  <a16:creationId xmlns:a16="http://schemas.microsoft.com/office/drawing/2014/main" id="{D334C5F3-EEAE-4F76-ADA2-500C594FC34D}"/>
                </a:ext>
              </a:extLst>
            </p:cNvPr>
            <p:cNvSpPr txBox="1"/>
            <p:nvPr userDrawn="1"/>
          </p:nvSpPr>
          <p:spPr>
            <a:xfrm>
              <a:off x="8281114" y="6014434"/>
              <a:ext cx="1642595" cy="319301"/>
            </a:xfrm>
            <a:prstGeom prst="rect">
              <a:avLst/>
            </a:prstGeom>
            <a:noFill/>
          </p:spPr>
          <p:txBody>
            <a:bodyPr wrap="square">
              <a:spAutoFit/>
            </a:bodyPr>
            <a:lstStyle/>
            <a:p>
              <a:r>
                <a:rPr lang="fr-FR" sz="1400">
                  <a:solidFill>
                    <a:schemeClr val="bg1">
                      <a:lumMod val="95000"/>
                    </a:schemeClr>
                  </a:solidFill>
                  <a:latin typeface="Segoe Pro" panose="020B0502040504020203" pitchFamily="34" charset="0"/>
                </a:rPr>
                <a:t>avec le soutien de </a:t>
              </a:r>
            </a:p>
          </p:txBody>
        </p:sp>
        <p:pic>
          <p:nvPicPr>
            <p:cNvPr id="20" name="Graphique 19">
              <a:extLst>
                <a:ext uri="{FF2B5EF4-FFF2-40B4-BE49-F238E27FC236}">
                  <a16:creationId xmlns:a16="http://schemas.microsoft.com/office/drawing/2014/main" id="{1BFC8B34-753E-44FF-A20B-91C5F939E12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3709" y="6002909"/>
              <a:ext cx="1102753" cy="330826"/>
            </a:xfrm>
            <a:prstGeom prst="rect">
              <a:avLst/>
            </a:prstGeom>
          </p:spPr>
        </p:pic>
      </p:grpSp>
      <p:pic>
        <p:nvPicPr>
          <p:cNvPr id="6" name="Image 5" descr="Une image contenant dessin&#10;&#10;Description générée automatiquement">
            <a:extLst>
              <a:ext uri="{FF2B5EF4-FFF2-40B4-BE49-F238E27FC236}">
                <a16:creationId xmlns:a16="http://schemas.microsoft.com/office/drawing/2014/main" id="{2BE18E7D-B0F3-4D3C-AFDE-1DF39583635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269330" y="3038790"/>
            <a:ext cx="976019" cy="976019"/>
          </a:xfrm>
          <a:prstGeom prst="rect">
            <a:avLst/>
          </a:prstGeom>
        </p:spPr>
      </p:pic>
      <p:pic>
        <p:nvPicPr>
          <p:cNvPr id="4" name="Picture 3">
            <a:extLst>
              <a:ext uri="{FF2B5EF4-FFF2-40B4-BE49-F238E27FC236}">
                <a16:creationId xmlns:a16="http://schemas.microsoft.com/office/drawing/2014/main" id="{F41498A9-41CF-4CD2-A31D-297A97DF97C5}"/>
              </a:ext>
            </a:extLst>
          </p:cNvPr>
          <p:cNvPicPr>
            <a:picLocks noChangeAspect="1"/>
          </p:cNvPicPr>
          <p:nvPr userDrawn="1"/>
        </p:nvPicPr>
        <p:blipFill>
          <a:blip r:embed="rId8"/>
          <a:stretch>
            <a:fillRect/>
          </a:stretch>
        </p:blipFill>
        <p:spPr>
          <a:xfrm>
            <a:off x="7582474" y="3060925"/>
            <a:ext cx="939226" cy="953884"/>
          </a:xfrm>
          <a:prstGeom prst="rect">
            <a:avLst/>
          </a:prstGeom>
        </p:spPr>
      </p:pic>
      <p:pic>
        <p:nvPicPr>
          <p:cNvPr id="3" name="Image 4">
            <a:extLst>
              <a:ext uri="{FF2B5EF4-FFF2-40B4-BE49-F238E27FC236}">
                <a16:creationId xmlns:a16="http://schemas.microsoft.com/office/drawing/2014/main" id="{FCA8661C-1018-4EE2-6F4E-A4389C88591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858825" y="3040376"/>
            <a:ext cx="923714" cy="923714"/>
          </a:xfrm>
          <a:prstGeom prst="rect">
            <a:avLst/>
          </a:prstGeom>
        </p:spPr>
      </p:pic>
    </p:spTree>
    <p:extLst>
      <p:ext uri="{BB962C8B-B14F-4D97-AF65-F5344CB8AC3E}">
        <p14:creationId xmlns:p14="http://schemas.microsoft.com/office/powerpoint/2010/main" val="1488672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PFS - Contenu 01 (violet)">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9088F1E-802C-41F2-A2CD-0D05F38AC6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3" name="Espace réservé du texte 2">
            <a:extLst>
              <a:ext uri="{FF2B5EF4-FFF2-40B4-BE49-F238E27FC236}">
                <a16:creationId xmlns:a16="http://schemas.microsoft.com/office/drawing/2014/main" id="{305EB0ED-2B89-4156-8DF8-5106302390B5}"/>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274462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PFS - Contenu 01 (jaun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AFCA337-E343-4938-B8CD-BC611CF19E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3" name="Espace réservé du texte 2">
            <a:extLst>
              <a:ext uri="{FF2B5EF4-FFF2-40B4-BE49-F238E27FC236}">
                <a16:creationId xmlns:a16="http://schemas.microsoft.com/office/drawing/2014/main" id="{B7687867-8A7F-4BEE-BE03-521F3AF47F6B}"/>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2206091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PFS - Contenu 01 (ver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01A4746-7B6B-4587-B94B-E63AA2426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baseline="0"/>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3" name="Espace réservé du texte 2">
            <a:extLst>
              <a:ext uri="{FF2B5EF4-FFF2-40B4-BE49-F238E27FC236}">
                <a16:creationId xmlns:a16="http://schemas.microsoft.com/office/drawing/2014/main" id="{0D602DDC-525F-4C95-A732-B1745CA67D4A}"/>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402242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PFS - Contenu 02 (générique)">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pic>
        <p:nvPicPr>
          <p:cNvPr id="4" name="Image 3" descr="Une image contenant table, assis, ordinateur, arrière-plan&#10;&#10;Description générée automatiquement">
            <a:extLst>
              <a:ext uri="{FF2B5EF4-FFF2-40B4-BE49-F238E27FC236}">
                <a16:creationId xmlns:a16="http://schemas.microsoft.com/office/drawing/2014/main" id="{69B235A4-66E4-4429-B493-915A373B8E8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47976"/>
          <a:stretch/>
        </p:blipFill>
        <p:spPr>
          <a:xfrm rot="16200000">
            <a:off x="-1620101" y="4178578"/>
            <a:ext cx="4116961" cy="876757"/>
          </a:xfrm>
          <a:prstGeom prst="rect">
            <a:avLst/>
          </a:prstGeom>
        </p:spPr>
      </p:pic>
      <p:pic>
        <p:nvPicPr>
          <p:cNvPr id="8" name="Image 7" descr="Une image contenant arrêt, signe, vert&#10;&#10;Description générée automatiquement">
            <a:extLst>
              <a:ext uri="{FF2B5EF4-FFF2-40B4-BE49-F238E27FC236}">
                <a16:creationId xmlns:a16="http://schemas.microsoft.com/office/drawing/2014/main" id="{0901B1EC-230E-429F-B629-CC0558E4B27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697" y="3059333"/>
            <a:ext cx="1842550" cy="2048565"/>
          </a:xfrm>
          <a:prstGeom prst="rect">
            <a:avLst/>
          </a:prstGeom>
        </p:spPr>
      </p:pic>
      <p:pic>
        <p:nvPicPr>
          <p:cNvPr id="13" name="Image 12" descr="Une image contenant lumière&#10;&#10;Description générée automatiquement">
            <a:extLst>
              <a:ext uri="{FF2B5EF4-FFF2-40B4-BE49-F238E27FC236}">
                <a16:creationId xmlns:a16="http://schemas.microsoft.com/office/drawing/2014/main" id="{FD637F98-DD6F-48C5-BC15-E5FB8732224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26964"/>
          <a:stretch/>
        </p:blipFill>
        <p:spPr>
          <a:xfrm>
            <a:off x="0" y="1619177"/>
            <a:ext cx="1474512" cy="2229189"/>
          </a:xfrm>
          <a:prstGeom prst="rect">
            <a:avLst/>
          </a:prstGeom>
        </p:spPr>
      </p:pic>
      <p:pic>
        <p:nvPicPr>
          <p:cNvPr id="45" name="Image 44" descr="Une image contenant assis, table, lumière, sombre&#10;&#10;Description générée automatiquement">
            <a:extLst>
              <a:ext uri="{FF2B5EF4-FFF2-40B4-BE49-F238E27FC236}">
                <a16:creationId xmlns:a16="http://schemas.microsoft.com/office/drawing/2014/main" id="{65D819C5-F5B7-4E0F-B1F3-EB98F3D430E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51261" r="11877"/>
          <a:stretch/>
        </p:blipFill>
        <p:spPr>
          <a:xfrm rot="16200000">
            <a:off x="-1349607" y="1320151"/>
            <a:ext cx="3648337" cy="949123"/>
          </a:xfrm>
          <a:prstGeom prst="rect">
            <a:avLst/>
          </a:prstGeom>
        </p:spPr>
      </p:pic>
      <p:pic>
        <p:nvPicPr>
          <p:cNvPr id="53" name="Image 52" descr="Une image contenant lumière&#10;&#10;Description générée automatiquement">
            <a:extLst>
              <a:ext uri="{FF2B5EF4-FFF2-40B4-BE49-F238E27FC236}">
                <a16:creationId xmlns:a16="http://schemas.microsoft.com/office/drawing/2014/main" id="{1D5EE993-6A46-434E-B59D-2BD3BFA6D6A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03454" y="412617"/>
            <a:ext cx="863118" cy="953037"/>
          </a:xfrm>
          <a:prstGeom prst="rect">
            <a:avLst/>
          </a:prstGeom>
        </p:spPr>
      </p:pic>
      <p:pic>
        <p:nvPicPr>
          <p:cNvPr id="56" name="Image 55" descr="Une image contenant assis, table, câble, lumière&#10;&#10;Description générée automatiquement">
            <a:extLst>
              <a:ext uri="{FF2B5EF4-FFF2-40B4-BE49-F238E27FC236}">
                <a16:creationId xmlns:a16="http://schemas.microsoft.com/office/drawing/2014/main" id="{61C8688C-D4C5-4790-B7BC-B614F3A48C32}"/>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42414" r="17051"/>
          <a:stretch/>
        </p:blipFill>
        <p:spPr>
          <a:xfrm rot="5400000">
            <a:off x="10198836" y="4864839"/>
            <a:ext cx="3129490" cy="856838"/>
          </a:xfrm>
          <a:prstGeom prst="rect">
            <a:avLst/>
          </a:prstGeom>
        </p:spPr>
      </p:pic>
      <p:pic>
        <p:nvPicPr>
          <p:cNvPr id="59" name="Image 58" descr="Une image contenant lumière, allumé, nuit, arrêt&#10;&#10;Description générée automatiquement">
            <a:extLst>
              <a:ext uri="{FF2B5EF4-FFF2-40B4-BE49-F238E27FC236}">
                <a16:creationId xmlns:a16="http://schemas.microsoft.com/office/drawing/2014/main" id="{6C8986FD-3287-4BE8-874B-700664056A8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652336" y="3274713"/>
            <a:ext cx="1432991" cy="1564127"/>
          </a:xfrm>
          <a:prstGeom prst="rect">
            <a:avLst/>
          </a:prstGeom>
        </p:spPr>
      </p:pic>
      <p:pic>
        <p:nvPicPr>
          <p:cNvPr id="62" name="Image 61" descr="Une image contenant assis, lumière, sombre, photo&#10;&#10;Description générée automatiquement">
            <a:extLst>
              <a:ext uri="{FF2B5EF4-FFF2-40B4-BE49-F238E27FC236}">
                <a16:creationId xmlns:a16="http://schemas.microsoft.com/office/drawing/2014/main" id="{65D71D73-9E4C-4BE5-9DE3-88ED5D57C56C}"/>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51366"/>
          <a:stretch/>
        </p:blipFill>
        <p:spPr>
          <a:xfrm rot="5400000">
            <a:off x="9616477" y="1583624"/>
            <a:ext cx="4188600" cy="962447"/>
          </a:xfrm>
          <a:prstGeom prst="rect">
            <a:avLst/>
          </a:prstGeom>
        </p:spPr>
      </p:pic>
      <p:pic>
        <p:nvPicPr>
          <p:cNvPr id="67" name="Image 66" descr="Une image contenant sombre, assis, signe, écran&#10;&#10;Description générée automatiquement">
            <a:extLst>
              <a:ext uri="{FF2B5EF4-FFF2-40B4-BE49-F238E27FC236}">
                <a16:creationId xmlns:a16="http://schemas.microsoft.com/office/drawing/2014/main" id="{054BDDE1-3AEC-495E-B7DC-1A7BF4A3A34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43051" y="5351855"/>
            <a:ext cx="560473" cy="612095"/>
          </a:xfrm>
          <a:prstGeom prst="rect">
            <a:avLst/>
          </a:prstGeom>
        </p:spPr>
      </p:pic>
      <p:pic>
        <p:nvPicPr>
          <p:cNvPr id="69" name="Image 68" descr="Une image contenant sombre, signe, moniteur, arrêt&#10;&#10;Description générée automatiquement">
            <a:extLst>
              <a:ext uri="{FF2B5EF4-FFF2-40B4-BE49-F238E27FC236}">
                <a16:creationId xmlns:a16="http://schemas.microsoft.com/office/drawing/2014/main" id="{24883783-9449-4A4A-831C-CE9CFBFA635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42516" y="2478706"/>
            <a:ext cx="968437" cy="1008790"/>
          </a:xfrm>
          <a:prstGeom prst="rect">
            <a:avLst/>
          </a:prstGeom>
        </p:spPr>
      </p:pic>
      <p:pic>
        <p:nvPicPr>
          <p:cNvPr id="71" name="Image 70" descr="Une image contenant signe, moniteur, assis, sombre&#10;&#10;Description générée automatiquement">
            <a:extLst>
              <a:ext uri="{FF2B5EF4-FFF2-40B4-BE49-F238E27FC236}">
                <a16:creationId xmlns:a16="http://schemas.microsoft.com/office/drawing/2014/main" id="{C67F3EF9-13EC-4C4B-9014-6B387A4F7D5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802999" y="1136579"/>
            <a:ext cx="550801" cy="588017"/>
          </a:xfrm>
          <a:prstGeom prst="rect">
            <a:avLst/>
          </a:prstGeom>
        </p:spPr>
      </p:pic>
      <p:pic>
        <p:nvPicPr>
          <p:cNvPr id="73" name="Image 72">
            <a:extLst>
              <a:ext uri="{FF2B5EF4-FFF2-40B4-BE49-F238E27FC236}">
                <a16:creationId xmlns:a16="http://schemas.microsoft.com/office/drawing/2014/main" id="{21DF9575-9D04-4087-9FF8-3A49DF38DBF1}"/>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314748" y="1589990"/>
            <a:ext cx="655129" cy="703065"/>
          </a:xfrm>
          <a:prstGeom prst="rect">
            <a:avLst/>
          </a:prstGeom>
        </p:spPr>
      </p:pic>
      <p:pic>
        <p:nvPicPr>
          <p:cNvPr id="75" name="Image 74">
            <a:extLst>
              <a:ext uri="{FF2B5EF4-FFF2-40B4-BE49-F238E27FC236}">
                <a16:creationId xmlns:a16="http://schemas.microsoft.com/office/drawing/2014/main" id="{A8735840-9AEA-4C6E-BB11-457DC608B71D}"/>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41839" y="4660200"/>
            <a:ext cx="1448414" cy="1634639"/>
          </a:xfrm>
          <a:prstGeom prst="rect">
            <a:avLst/>
          </a:prstGeom>
        </p:spPr>
      </p:pic>
      <p:pic>
        <p:nvPicPr>
          <p:cNvPr id="77" name="Image 76" descr="Une image contenant signe, moniteur, arrêt&#10;&#10;Description générée automatiquement">
            <a:extLst>
              <a:ext uri="{FF2B5EF4-FFF2-40B4-BE49-F238E27FC236}">
                <a16:creationId xmlns:a16="http://schemas.microsoft.com/office/drawing/2014/main" id="{E6DBDA69-F76D-4A4C-9882-55B32353F8F5}"/>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482838" y="3094459"/>
            <a:ext cx="368846" cy="383344"/>
          </a:xfrm>
          <a:prstGeom prst="rect">
            <a:avLst/>
          </a:prstGeom>
        </p:spPr>
      </p:pic>
      <p:pic>
        <p:nvPicPr>
          <p:cNvPr id="81" name="Image 80" descr="Une image contenant signe, moniteur, assis, sombre&#10;&#10;Description générée automatiquement">
            <a:extLst>
              <a:ext uri="{FF2B5EF4-FFF2-40B4-BE49-F238E27FC236}">
                <a16:creationId xmlns:a16="http://schemas.microsoft.com/office/drawing/2014/main" id="{8B02853D-2F84-4E0B-A1AD-522601CAD839}"/>
              </a:ext>
            </a:extLst>
          </p:cNvPr>
          <p:cNvPicPr>
            <a:picLocks noChangeAspect="1"/>
          </p:cNvPicPr>
          <p:nvPr userDrawn="1"/>
        </p:nvPicPr>
        <p:blipFill>
          <a:blip r:embed="rId15">
            <a:alphaModFix amt="35000"/>
            <a:extLst>
              <a:ext uri="{28A0092B-C50C-407E-A947-70E740481C1C}">
                <a14:useLocalDpi xmlns:a14="http://schemas.microsoft.com/office/drawing/2010/main" val="0"/>
              </a:ext>
            </a:extLst>
          </a:blip>
          <a:stretch>
            <a:fillRect/>
          </a:stretch>
        </p:blipFill>
        <p:spPr>
          <a:xfrm>
            <a:off x="9225730" y="827297"/>
            <a:ext cx="550801" cy="588017"/>
          </a:xfrm>
          <a:prstGeom prst="rect">
            <a:avLst/>
          </a:prstGeom>
        </p:spPr>
      </p:pic>
      <p:pic>
        <p:nvPicPr>
          <p:cNvPr id="80" name="Image 79">
            <a:extLst>
              <a:ext uri="{FF2B5EF4-FFF2-40B4-BE49-F238E27FC236}">
                <a16:creationId xmlns:a16="http://schemas.microsoft.com/office/drawing/2014/main" id="{EF9C86B1-734A-4469-AF72-21A5670D5E77}"/>
              </a:ext>
            </a:extLst>
          </p:cNvPr>
          <p:cNvPicPr>
            <a:picLocks noChangeAspect="1"/>
          </p:cNvPicPr>
          <p:nvPr userDrawn="1"/>
        </p:nvPicPr>
        <p:blipFill>
          <a:blip r:embed="rId16">
            <a:alphaModFix amt="35000"/>
            <a:extLst>
              <a:ext uri="{28A0092B-C50C-407E-A947-70E740481C1C}">
                <a14:useLocalDpi xmlns:a14="http://schemas.microsoft.com/office/drawing/2010/main" val="0"/>
              </a:ext>
            </a:extLst>
          </a:blip>
          <a:stretch>
            <a:fillRect/>
          </a:stretch>
        </p:blipFill>
        <p:spPr>
          <a:xfrm>
            <a:off x="1910197" y="3923892"/>
            <a:ext cx="1019316" cy="1093900"/>
          </a:xfrm>
          <a:prstGeom prst="rect">
            <a:avLst/>
          </a:prstGeom>
        </p:spPr>
      </p:pic>
      <p:pic>
        <p:nvPicPr>
          <p:cNvPr id="84" name="Image 83">
            <a:extLst>
              <a:ext uri="{FF2B5EF4-FFF2-40B4-BE49-F238E27FC236}">
                <a16:creationId xmlns:a16="http://schemas.microsoft.com/office/drawing/2014/main" id="{414CF5E4-CB73-4A53-86AF-EEADD73FCB61}"/>
              </a:ext>
            </a:extLst>
          </p:cNvPr>
          <p:cNvPicPr>
            <a:picLocks noChangeAspect="1"/>
          </p:cNvPicPr>
          <p:nvPr userDrawn="1"/>
        </p:nvPicPr>
        <p:blipFill>
          <a:blip r:embed="rId17">
            <a:alphaModFix amt="50000"/>
            <a:extLst>
              <a:ext uri="{28A0092B-C50C-407E-A947-70E740481C1C}">
                <a14:useLocalDpi xmlns:a14="http://schemas.microsoft.com/office/drawing/2010/main" val="0"/>
              </a:ext>
            </a:extLst>
          </a:blip>
          <a:stretch>
            <a:fillRect/>
          </a:stretch>
        </p:blipFill>
        <p:spPr>
          <a:xfrm>
            <a:off x="1064488" y="17354"/>
            <a:ext cx="472996" cy="533810"/>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85" name="Espace réservé du titre 1">
            <a:extLst>
              <a:ext uri="{FF2B5EF4-FFF2-40B4-BE49-F238E27FC236}">
                <a16:creationId xmlns:a16="http://schemas.microsoft.com/office/drawing/2014/main" id="{41EA4D4A-1241-4437-BE5B-36B6F8E7A6E7}"/>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86" name="Espace réservé du texte 2">
            <a:extLst>
              <a:ext uri="{FF2B5EF4-FFF2-40B4-BE49-F238E27FC236}">
                <a16:creationId xmlns:a16="http://schemas.microsoft.com/office/drawing/2014/main" id="{AB43891D-8032-4EBE-A707-EF3765DBAE15}"/>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1529073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PFS - Contenu 02 (bleu)">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5" name="Image 4" descr="Une image contenant assis, table, câble, lumière&#10;&#10;Description générée automatiquement">
            <a:extLst>
              <a:ext uri="{FF2B5EF4-FFF2-40B4-BE49-F238E27FC236}">
                <a16:creationId xmlns:a16="http://schemas.microsoft.com/office/drawing/2014/main" id="{1A9EACE7-1B0C-491E-8514-2F5952CABB0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2583"/>
          <a:stretch/>
        </p:blipFill>
        <p:spPr>
          <a:xfrm rot="16200000">
            <a:off x="-2526551" y="2443551"/>
            <a:ext cx="6532298" cy="1479197"/>
          </a:xfrm>
          <a:prstGeom prst="rect">
            <a:avLst/>
          </a:prstGeom>
        </p:spPr>
      </p:pic>
      <p:pic>
        <p:nvPicPr>
          <p:cNvPr id="7" name="Image 6" descr="Une image contenant lumière, allumé, nuit, arrêt&#10;&#10;Description générée automatiquement">
            <a:extLst>
              <a:ext uri="{FF2B5EF4-FFF2-40B4-BE49-F238E27FC236}">
                <a16:creationId xmlns:a16="http://schemas.microsoft.com/office/drawing/2014/main" id="{7E10669D-0A01-45A4-82A2-E9C0F43FEAA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035" t="46917"/>
          <a:stretch/>
        </p:blipFill>
        <p:spPr>
          <a:xfrm>
            <a:off x="0" y="0"/>
            <a:ext cx="1700010" cy="1231808"/>
          </a:xfrm>
          <a:prstGeom prst="rect">
            <a:avLst/>
          </a:prstGeom>
        </p:spPr>
      </p:pic>
      <p:pic>
        <p:nvPicPr>
          <p:cNvPr id="9" name="Image 8" descr="Une image contenant assis, lumière, ordinateur, signe&#10;&#10;Description générée automatiquement">
            <a:extLst>
              <a:ext uri="{FF2B5EF4-FFF2-40B4-BE49-F238E27FC236}">
                <a16:creationId xmlns:a16="http://schemas.microsoft.com/office/drawing/2014/main" id="{C649170F-56FA-4A05-ABD8-06BE186373D7}"/>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59117" b="25017"/>
          <a:stretch/>
        </p:blipFill>
        <p:spPr>
          <a:xfrm>
            <a:off x="-1" y="5420552"/>
            <a:ext cx="763925" cy="1437448"/>
          </a:xfrm>
          <a:prstGeom prst="rect">
            <a:avLst/>
          </a:prstGeom>
        </p:spPr>
      </p:pic>
      <p:pic>
        <p:nvPicPr>
          <p:cNvPr id="43" name="Image 42" descr="Une image contenant assis, lumière, sombre, photo&#10;&#10;Description générée automatiquement">
            <a:extLst>
              <a:ext uri="{FF2B5EF4-FFF2-40B4-BE49-F238E27FC236}">
                <a16:creationId xmlns:a16="http://schemas.microsoft.com/office/drawing/2014/main" id="{51645C9B-92B1-4322-BD20-C5399D1AA1B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65952" r="8390"/>
          <a:stretch/>
        </p:blipFill>
        <p:spPr>
          <a:xfrm rot="5400000">
            <a:off x="9020751" y="3686753"/>
            <a:ext cx="5395126" cy="947371"/>
          </a:xfrm>
          <a:prstGeom prst="rect">
            <a:avLst/>
          </a:prstGeom>
        </p:spPr>
      </p:pic>
      <p:pic>
        <p:nvPicPr>
          <p:cNvPr id="50" name="Image 49" descr="Une image contenant assis, lumière, ordinateur, signe&#10;&#10;Description générée automatiquement">
            <a:extLst>
              <a:ext uri="{FF2B5EF4-FFF2-40B4-BE49-F238E27FC236}">
                <a16:creationId xmlns:a16="http://schemas.microsoft.com/office/drawing/2014/main" id="{B0A70D13-2E5F-482B-B305-9970FD89603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42281"/>
          <a:stretch/>
        </p:blipFill>
        <p:spPr>
          <a:xfrm>
            <a:off x="10903916" y="2441237"/>
            <a:ext cx="1288084" cy="2289585"/>
          </a:xfrm>
          <a:prstGeom prst="rect">
            <a:avLst/>
          </a:prstGeom>
        </p:spPr>
      </p:pic>
      <p:pic>
        <p:nvPicPr>
          <p:cNvPr id="52" name="Image 51" descr="Une image contenant lumière, allumé, nuit, arrêt&#10;&#10;Description générée automatiquement">
            <a:extLst>
              <a:ext uri="{FF2B5EF4-FFF2-40B4-BE49-F238E27FC236}">
                <a16:creationId xmlns:a16="http://schemas.microsoft.com/office/drawing/2014/main" id="{0893FD1F-F631-4CE0-ABB0-29855666D9C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4256"/>
          <a:stretch/>
        </p:blipFill>
        <p:spPr>
          <a:xfrm rot="10800000">
            <a:off x="11814220" y="478545"/>
            <a:ext cx="377780" cy="2619166"/>
          </a:xfrm>
          <a:prstGeom prst="rect">
            <a:avLst/>
          </a:prstGeom>
        </p:spPr>
      </p:pic>
      <p:pic>
        <p:nvPicPr>
          <p:cNvPr id="55" name="Image 54" descr="Une image contenant assis, table, câble, lumière&#10;&#10;Description générée automatiquement">
            <a:extLst>
              <a:ext uri="{FF2B5EF4-FFF2-40B4-BE49-F238E27FC236}">
                <a16:creationId xmlns:a16="http://schemas.microsoft.com/office/drawing/2014/main" id="{CEBEEB53-4B71-4C7B-9D30-53B42F870D2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2991" t="76388"/>
          <a:stretch/>
        </p:blipFill>
        <p:spPr>
          <a:xfrm rot="5400000">
            <a:off x="11298139" y="642846"/>
            <a:ext cx="1536704" cy="251018"/>
          </a:xfrm>
          <a:prstGeom prst="rect">
            <a:avLst/>
          </a:prstGeom>
        </p:spPr>
      </p:pic>
      <p:pic>
        <p:nvPicPr>
          <p:cNvPr id="58" name="Image 57" descr="Une image contenant sombre, assis, signe, écran&#10;&#10;Description générée automatiquement">
            <a:extLst>
              <a:ext uri="{FF2B5EF4-FFF2-40B4-BE49-F238E27FC236}">
                <a16:creationId xmlns:a16="http://schemas.microsoft.com/office/drawing/2014/main" id="{54055ACD-4950-4B51-A122-A6F6E459418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1444" y="2598770"/>
            <a:ext cx="961842" cy="1050433"/>
          </a:xfrm>
          <a:prstGeom prst="rect">
            <a:avLst/>
          </a:prstGeom>
        </p:spPr>
      </p:pic>
      <p:pic>
        <p:nvPicPr>
          <p:cNvPr id="60" name="Image 59" descr="Une image contenant sombre, signe, moniteur, arrêt&#10;&#10;Description générée automatiquement">
            <a:extLst>
              <a:ext uri="{FF2B5EF4-FFF2-40B4-BE49-F238E27FC236}">
                <a16:creationId xmlns:a16="http://schemas.microsoft.com/office/drawing/2014/main" id="{AFA4F9E9-5CAC-43BD-B6D4-DEFAB5973FB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83421" y="5551969"/>
            <a:ext cx="651438" cy="678581"/>
          </a:xfrm>
          <a:prstGeom prst="rect">
            <a:avLst/>
          </a:prstGeom>
        </p:spPr>
      </p:pic>
      <p:pic>
        <p:nvPicPr>
          <p:cNvPr id="63" name="Image 62" descr="Une image contenant signe, moniteur, assis, sombre&#10;&#10;Description générée automatiquement">
            <a:extLst>
              <a:ext uri="{FF2B5EF4-FFF2-40B4-BE49-F238E27FC236}">
                <a16:creationId xmlns:a16="http://schemas.microsoft.com/office/drawing/2014/main" id="{F560FE9A-8AEB-41A5-9DEC-FE5423F084AB}"/>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81043" y="1097153"/>
            <a:ext cx="611377" cy="652686"/>
          </a:xfrm>
          <a:prstGeom prst="rect">
            <a:avLst/>
          </a:prstGeom>
        </p:spPr>
      </p:pic>
      <p:pic>
        <p:nvPicPr>
          <p:cNvPr id="78" name="Image 77" descr="Une image contenant sombre, assis, signe, écran&#10;&#10;Description générée automatiquement">
            <a:extLst>
              <a:ext uri="{FF2B5EF4-FFF2-40B4-BE49-F238E27FC236}">
                <a16:creationId xmlns:a16="http://schemas.microsoft.com/office/drawing/2014/main" id="{D8076103-5675-4506-9366-CDE4C49E7EB4}"/>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2040250" y="846904"/>
            <a:ext cx="717490" cy="783575"/>
          </a:xfrm>
          <a:prstGeom prst="rect">
            <a:avLst/>
          </a:prstGeom>
        </p:spPr>
      </p:pic>
      <p:pic>
        <p:nvPicPr>
          <p:cNvPr id="82" name="Image 81" descr="Une image contenant sombre, assis, signe, écran&#10;&#10;Description générée automatiquement">
            <a:extLst>
              <a:ext uri="{FF2B5EF4-FFF2-40B4-BE49-F238E27FC236}">
                <a16:creationId xmlns:a16="http://schemas.microsoft.com/office/drawing/2014/main" id="{813B57E3-01A2-4CF9-98FF-F41AD4B5E6DC}"/>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1244328" y="5055298"/>
            <a:ext cx="432650" cy="472500"/>
          </a:xfrm>
          <a:prstGeom prst="rect">
            <a:avLst/>
          </a:prstGeom>
        </p:spPr>
      </p:pic>
      <p:pic>
        <p:nvPicPr>
          <p:cNvPr id="83" name="Image 82" descr="Une image contenant sombre, signe, moniteur, arrêt&#10;&#10;Description générée automatiquement">
            <a:extLst>
              <a:ext uri="{FF2B5EF4-FFF2-40B4-BE49-F238E27FC236}">
                <a16:creationId xmlns:a16="http://schemas.microsoft.com/office/drawing/2014/main" id="{6D558019-4BF8-48A9-8A6C-7A684F550ADA}"/>
              </a:ext>
            </a:extLst>
          </p:cNvPr>
          <p:cNvPicPr>
            <a:picLocks noChangeAspect="1"/>
          </p:cNvPicPr>
          <p:nvPr userDrawn="1"/>
        </p:nvPicPr>
        <p:blipFill>
          <a:blip r:embed="rId9">
            <a:alphaModFix amt="20000"/>
            <a:extLst>
              <a:ext uri="{28A0092B-C50C-407E-A947-70E740481C1C}">
                <a14:useLocalDpi xmlns:a14="http://schemas.microsoft.com/office/drawing/2010/main" val="0"/>
              </a:ext>
            </a:extLst>
          </a:blip>
          <a:stretch>
            <a:fillRect/>
          </a:stretch>
        </p:blipFill>
        <p:spPr>
          <a:xfrm>
            <a:off x="1700513" y="0"/>
            <a:ext cx="545546" cy="568277"/>
          </a:xfrm>
          <a:prstGeom prst="rect">
            <a:avLst/>
          </a:prstGeom>
        </p:spPr>
      </p:pic>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9739" y="223140"/>
            <a:ext cx="2107642" cy="579199"/>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51" name="Espace réservé du titre 1">
            <a:extLst>
              <a:ext uri="{FF2B5EF4-FFF2-40B4-BE49-F238E27FC236}">
                <a16:creationId xmlns:a16="http://schemas.microsoft.com/office/drawing/2014/main" id="{97BF719E-57CE-4517-AD98-8604A11FB5EA}"/>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53" name="Espace réservé du texte 2">
            <a:extLst>
              <a:ext uri="{FF2B5EF4-FFF2-40B4-BE49-F238E27FC236}">
                <a16:creationId xmlns:a16="http://schemas.microsoft.com/office/drawing/2014/main" id="{762E51EA-9341-438A-96E4-86C6D134513D}"/>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815945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PFS - Contenu 02 (violet)">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4" name="Image 3" descr="Une image contenant table, assis, ordinateur, arrière-plan&#10;&#10;Description générée automatiquement">
            <a:extLst>
              <a:ext uri="{FF2B5EF4-FFF2-40B4-BE49-F238E27FC236}">
                <a16:creationId xmlns:a16="http://schemas.microsoft.com/office/drawing/2014/main" id="{5C06B847-B74B-4454-8E65-C36ECA56D7A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8328" t="65919"/>
          <a:stretch/>
        </p:blipFill>
        <p:spPr>
          <a:xfrm>
            <a:off x="-1" y="0"/>
            <a:ext cx="2720485" cy="529548"/>
          </a:xfrm>
          <a:prstGeom prst="rect">
            <a:avLst/>
          </a:prstGeom>
        </p:spPr>
      </p:pic>
      <p:pic>
        <p:nvPicPr>
          <p:cNvPr id="10" name="Image 9" descr="Une image contenant assis, table, lumière, sombre&#10;&#10;Description générée automatiquement">
            <a:extLst>
              <a:ext uri="{FF2B5EF4-FFF2-40B4-BE49-F238E27FC236}">
                <a16:creationId xmlns:a16="http://schemas.microsoft.com/office/drawing/2014/main" id="{E4B0CF8E-711D-40FA-87AB-BD1048800E5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50255" r="2452"/>
          <a:stretch/>
        </p:blipFill>
        <p:spPr>
          <a:xfrm rot="16200000">
            <a:off x="-1431350" y="1431349"/>
            <a:ext cx="3766050" cy="903349"/>
          </a:xfrm>
          <a:prstGeom prst="rect">
            <a:avLst/>
          </a:prstGeom>
        </p:spPr>
      </p:pic>
      <p:pic>
        <p:nvPicPr>
          <p:cNvPr id="44" name="Image 43" descr="Une image contenant arrêt, signe, vert&#10;&#10;Description générée automatiquement">
            <a:extLst>
              <a:ext uri="{FF2B5EF4-FFF2-40B4-BE49-F238E27FC236}">
                <a16:creationId xmlns:a16="http://schemas.microsoft.com/office/drawing/2014/main" id="{F723E45B-AFCE-4781-B190-6DC1F7A595E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14666"/>
          <a:stretch/>
        </p:blipFill>
        <p:spPr>
          <a:xfrm>
            <a:off x="-28207" y="0"/>
            <a:ext cx="1673918" cy="1588142"/>
          </a:xfrm>
          <a:prstGeom prst="rect">
            <a:avLst/>
          </a:prstGeom>
        </p:spPr>
      </p:pic>
      <p:pic>
        <p:nvPicPr>
          <p:cNvPr id="53" name="Image 52" descr="Une image contenant lumière&#10;&#10;Description générée automatiquement">
            <a:extLst>
              <a:ext uri="{FF2B5EF4-FFF2-40B4-BE49-F238E27FC236}">
                <a16:creationId xmlns:a16="http://schemas.microsoft.com/office/drawing/2014/main" id="{B8185ED0-4CD1-4979-8A1A-C0F2BA17DDC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1960"/>
          <a:stretch/>
        </p:blipFill>
        <p:spPr>
          <a:xfrm>
            <a:off x="11493213" y="5279295"/>
            <a:ext cx="698787" cy="1606154"/>
          </a:xfrm>
          <a:prstGeom prst="rect">
            <a:avLst/>
          </a:prstGeom>
        </p:spPr>
      </p:pic>
      <p:pic>
        <p:nvPicPr>
          <p:cNvPr id="57" name="Image 56" descr="Une image contenant assis, table, lumière, sombre&#10;&#10;Description générée automatiquement">
            <a:extLst>
              <a:ext uri="{FF2B5EF4-FFF2-40B4-BE49-F238E27FC236}">
                <a16:creationId xmlns:a16="http://schemas.microsoft.com/office/drawing/2014/main" id="{0B45B649-9A55-481A-9524-97EA62097BA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59374"/>
          <a:stretch/>
        </p:blipFill>
        <p:spPr>
          <a:xfrm rot="5400000">
            <a:off x="10268588" y="3491643"/>
            <a:ext cx="3229654" cy="617171"/>
          </a:xfrm>
          <a:prstGeom prst="rect">
            <a:avLst/>
          </a:prstGeom>
        </p:spPr>
      </p:pic>
      <p:pic>
        <p:nvPicPr>
          <p:cNvPr id="61" name="Image 60" descr="Une image contenant lumière&#10;&#10;Description générée automatiquement">
            <a:extLst>
              <a:ext uri="{FF2B5EF4-FFF2-40B4-BE49-F238E27FC236}">
                <a16:creationId xmlns:a16="http://schemas.microsoft.com/office/drawing/2014/main" id="{6C914E5E-ED10-431E-8351-52604467FC3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8177"/>
          <a:stretch/>
        </p:blipFill>
        <p:spPr>
          <a:xfrm>
            <a:off x="11844017" y="4596530"/>
            <a:ext cx="347983" cy="1207426"/>
          </a:xfrm>
          <a:prstGeom prst="rect">
            <a:avLst/>
          </a:prstGeom>
        </p:spPr>
      </p:pic>
      <p:pic>
        <p:nvPicPr>
          <p:cNvPr id="65" name="Image 64" descr="Une image contenant arrêt, signe, vert&#10;&#10;Description générée automatiquement">
            <a:extLst>
              <a:ext uri="{FF2B5EF4-FFF2-40B4-BE49-F238E27FC236}">
                <a16:creationId xmlns:a16="http://schemas.microsoft.com/office/drawing/2014/main" id="{992F9D9D-8D68-4634-8797-79E80D90510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03356" y="3410844"/>
            <a:ext cx="1209087" cy="1344274"/>
          </a:xfrm>
          <a:prstGeom prst="rect">
            <a:avLst/>
          </a:prstGeom>
        </p:spPr>
      </p:pic>
      <p:pic>
        <p:nvPicPr>
          <p:cNvPr id="71" name="Image 70" descr="Une image contenant lumière&#10;&#10;Description générée automatiquement">
            <a:extLst>
              <a:ext uri="{FF2B5EF4-FFF2-40B4-BE49-F238E27FC236}">
                <a16:creationId xmlns:a16="http://schemas.microsoft.com/office/drawing/2014/main" id="{743D9D39-006C-4A6E-8FDE-D2F109CE1D2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3919"/>
          <a:stretch/>
        </p:blipFill>
        <p:spPr>
          <a:xfrm>
            <a:off x="11676727" y="1860894"/>
            <a:ext cx="515273" cy="1576863"/>
          </a:xfrm>
          <a:prstGeom prst="rect">
            <a:avLst/>
          </a:prstGeom>
        </p:spPr>
      </p:pic>
      <p:pic>
        <p:nvPicPr>
          <p:cNvPr id="73" name="Image 72" descr="Une image contenant table, assis, ordinateur, arrière-plan&#10;&#10;Description générée automatiquement">
            <a:extLst>
              <a:ext uri="{FF2B5EF4-FFF2-40B4-BE49-F238E27FC236}">
                <a16:creationId xmlns:a16="http://schemas.microsoft.com/office/drawing/2014/main" id="{C2DE5398-A866-4037-A7B0-3A3FC24167F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8701" t="68994"/>
          <a:stretch/>
        </p:blipFill>
        <p:spPr>
          <a:xfrm rot="5400000">
            <a:off x="10751231" y="946465"/>
            <a:ext cx="2387236" cy="494301"/>
          </a:xfrm>
          <a:prstGeom prst="rect">
            <a:avLst/>
          </a:prstGeom>
        </p:spPr>
      </p:pic>
      <p:pic>
        <p:nvPicPr>
          <p:cNvPr id="75" name="Image 74" descr="Une image contenant signe, moniteur, arrêt&#10;&#10;Description générée automatiquement">
            <a:extLst>
              <a:ext uri="{FF2B5EF4-FFF2-40B4-BE49-F238E27FC236}">
                <a16:creationId xmlns:a16="http://schemas.microsoft.com/office/drawing/2014/main" id="{2A17D336-ECD3-4CCD-8071-AA80D2EFE95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03570" y="3627733"/>
            <a:ext cx="874879" cy="909268"/>
          </a:xfrm>
          <a:prstGeom prst="rect">
            <a:avLst/>
          </a:prstGeom>
        </p:spPr>
      </p:pic>
      <p:pic>
        <p:nvPicPr>
          <p:cNvPr id="77" name="Image 76">
            <a:extLst>
              <a:ext uri="{FF2B5EF4-FFF2-40B4-BE49-F238E27FC236}">
                <a16:creationId xmlns:a16="http://schemas.microsoft.com/office/drawing/2014/main" id="{F773FAEF-1B47-44D2-9931-A0E50AEA601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625446" y="5126660"/>
            <a:ext cx="1279041" cy="1372630"/>
          </a:xfrm>
          <a:prstGeom prst="rect">
            <a:avLst/>
          </a:prstGeom>
        </p:spPr>
      </p:pic>
      <p:pic>
        <p:nvPicPr>
          <p:cNvPr id="79" name="Image 78">
            <a:extLst>
              <a:ext uri="{FF2B5EF4-FFF2-40B4-BE49-F238E27FC236}">
                <a16:creationId xmlns:a16="http://schemas.microsoft.com/office/drawing/2014/main" id="{74769267-A35F-4284-9E8F-05D785B74ED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72925" y="526571"/>
            <a:ext cx="626062" cy="706556"/>
          </a:xfrm>
          <a:prstGeom prst="rect">
            <a:avLst/>
          </a:prstGeom>
        </p:spPr>
      </p:pic>
      <p:pic>
        <p:nvPicPr>
          <p:cNvPr id="80" name="Image 79">
            <a:extLst>
              <a:ext uri="{FF2B5EF4-FFF2-40B4-BE49-F238E27FC236}">
                <a16:creationId xmlns:a16="http://schemas.microsoft.com/office/drawing/2014/main" id="{BF07267F-5405-4963-9EAB-7C490DEE4AD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8000000">
            <a:off x="8233783" y="6379390"/>
            <a:ext cx="336771" cy="380070"/>
          </a:xfrm>
          <a:prstGeom prst="rect">
            <a:avLst/>
          </a:prstGeom>
        </p:spPr>
      </p:pic>
      <p:pic>
        <p:nvPicPr>
          <p:cNvPr id="81" name="Image 80">
            <a:extLst>
              <a:ext uri="{FF2B5EF4-FFF2-40B4-BE49-F238E27FC236}">
                <a16:creationId xmlns:a16="http://schemas.microsoft.com/office/drawing/2014/main" id="{2F59B893-EC32-49DE-9D68-4629711A6886}"/>
              </a:ext>
            </a:extLst>
          </p:cNvPr>
          <p:cNvPicPr>
            <a:picLocks noChangeAspect="1"/>
          </p:cNvPicPr>
          <p:nvPr userDrawn="1"/>
        </p:nvPicPr>
        <p:blipFill>
          <a:blip r:embed="rId9">
            <a:alphaModFix amt="20000"/>
            <a:extLst>
              <a:ext uri="{28A0092B-C50C-407E-A947-70E740481C1C}">
                <a14:useLocalDpi xmlns:a14="http://schemas.microsoft.com/office/drawing/2010/main" val="0"/>
              </a:ext>
            </a:extLst>
          </a:blip>
          <a:stretch>
            <a:fillRect/>
          </a:stretch>
        </p:blipFill>
        <p:spPr>
          <a:xfrm>
            <a:off x="1651047" y="373137"/>
            <a:ext cx="735980" cy="789833"/>
          </a:xfrm>
          <a:prstGeom prst="rect">
            <a:avLst/>
          </a:prstGeom>
        </p:spPr>
      </p:pic>
      <p:pic>
        <p:nvPicPr>
          <p:cNvPr id="85" name="Image 84" descr="Une image contenant lumière&#10;&#10;Description générée automatiquement">
            <a:extLst>
              <a:ext uri="{FF2B5EF4-FFF2-40B4-BE49-F238E27FC236}">
                <a16:creationId xmlns:a16="http://schemas.microsoft.com/office/drawing/2014/main" id="{B14A6682-A52C-4D23-B3D2-C1A2B03EA8F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7200000">
            <a:off x="1106415" y="182971"/>
            <a:ext cx="1042725" cy="1151355"/>
          </a:xfrm>
          <a:prstGeom prst="rect">
            <a:avLst/>
          </a:prstGeom>
        </p:spPr>
      </p:pic>
      <p:pic>
        <p:nvPicPr>
          <p:cNvPr id="87" name="Image 86" descr="Une image contenant signe, moniteur, arrêt&#10;&#10;Description générée automatiquement">
            <a:extLst>
              <a:ext uri="{FF2B5EF4-FFF2-40B4-BE49-F238E27FC236}">
                <a16:creationId xmlns:a16="http://schemas.microsoft.com/office/drawing/2014/main" id="{1D035380-E422-452C-B765-D19A91D5E6A0}"/>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1112785" y="1188004"/>
            <a:ext cx="620979" cy="645388"/>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9739" y="223140"/>
            <a:ext cx="2107642" cy="579199"/>
          </a:xfrm>
          <a:prstGeom prst="rect">
            <a:avLst/>
          </a:prstGeom>
        </p:spPr>
      </p:pic>
      <p:sp>
        <p:nvSpPr>
          <p:cNvPr id="54" name="Espace réservé du titre 1">
            <a:extLst>
              <a:ext uri="{FF2B5EF4-FFF2-40B4-BE49-F238E27FC236}">
                <a16:creationId xmlns:a16="http://schemas.microsoft.com/office/drawing/2014/main" id="{97C7A351-8E59-4AEB-A1DE-3E360A688BB5}"/>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55" name="Espace réservé du texte 2">
            <a:extLst>
              <a:ext uri="{FF2B5EF4-FFF2-40B4-BE49-F238E27FC236}">
                <a16:creationId xmlns:a16="http://schemas.microsoft.com/office/drawing/2014/main" id="{D3F3F2F4-7269-4588-B489-DA10EF34E367}"/>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2044389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PFS - Contenu 02 (jaune)">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4" name="Image 3" descr="Une image contenant table, assis, lumière, pomme&#10;&#10;Description générée automatiquement">
            <a:extLst>
              <a:ext uri="{FF2B5EF4-FFF2-40B4-BE49-F238E27FC236}">
                <a16:creationId xmlns:a16="http://schemas.microsoft.com/office/drawing/2014/main" id="{B4E6AEEC-6965-4B3E-B16E-08584D63DEF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771" r="18329"/>
          <a:stretch/>
        </p:blipFill>
        <p:spPr>
          <a:xfrm rot="16200000">
            <a:off x="-419674" y="413843"/>
            <a:ext cx="1856177" cy="1016828"/>
          </a:xfrm>
          <a:prstGeom prst="rect">
            <a:avLst/>
          </a:prstGeom>
        </p:spPr>
      </p:pic>
      <p:pic>
        <p:nvPicPr>
          <p:cNvPr id="6" name="Image 5" descr="Une image contenant bâtiment, table, pomme, câble&#10;&#10;Description générée automatiquement">
            <a:extLst>
              <a:ext uri="{FF2B5EF4-FFF2-40B4-BE49-F238E27FC236}">
                <a16:creationId xmlns:a16="http://schemas.microsoft.com/office/drawing/2014/main" id="{3FC9F617-73AE-4BEC-95CC-2CBEB258E7A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43016"/>
          <a:stretch/>
        </p:blipFill>
        <p:spPr>
          <a:xfrm rot="5400000">
            <a:off x="8959585" y="3757220"/>
            <a:ext cx="5213703" cy="1251126"/>
          </a:xfrm>
          <a:prstGeom prst="rect">
            <a:avLst/>
          </a:prstGeom>
        </p:spPr>
      </p:pic>
      <p:pic>
        <p:nvPicPr>
          <p:cNvPr id="10" name="Image 9" descr="Une image contenant bâtiment, table, pomme, câble&#10;&#10;Description générée automatiquement">
            <a:extLst>
              <a:ext uri="{FF2B5EF4-FFF2-40B4-BE49-F238E27FC236}">
                <a16:creationId xmlns:a16="http://schemas.microsoft.com/office/drawing/2014/main" id="{2D167829-B292-4292-AF38-22E1AAF975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200000">
            <a:off x="-1391189" y="2527534"/>
            <a:ext cx="4795999" cy="2019640"/>
          </a:xfrm>
          <a:prstGeom prst="rect">
            <a:avLst/>
          </a:prstGeom>
        </p:spPr>
      </p:pic>
      <p:pic>
        <p:nvPicPr>
          <p:cNvPr id="44" name="Image 43" descr="Une image contenant horloge&#10;&#10;Description générée automatiquement">
            <a:extLst>
              <a:ext uri="{FF2B5EF4-FFF2-40B4-BE49-F238E27FC236}">
                <a16:creationId xmlns:a16="http://schemas.microsoft.com/office/drawing/2014/main" id="{12C8D5DF-1349-4111-9DB4-8D8F75CB851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2888"/>
          <a:stretch/>
        </p:blipFill>
        <p:spPr>
          <a:xfrm>
            <a:off x="0" y="4919087"/>
            <a:ext cx="1207425" cy="1679869"/>
          </a:xfrm>
          <a:prstGeom prst="rect">
            <a:avLst/>
          </a:prstGeom>
        </p:spPr>
      </p:pic>
      <p:pic>
        <p:nvPicPr>
          <p:cNvPr id="53" name="Image 52" descr="Une image contenant horloge&#10;&#10;Description générée automatiquement">
            <a:extLst>
              <a:ext uri="{FF2B5EF4-FFF2-40B4-BE49-F238E27FC236}">
                <a16:creationId xmlns:a16="http://schemas.microsoft.com/office/drawing/2014/main" id="{45FC5F3B-1034-4DB3-9540-B29BD1EE253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35817"/>
          <a:stretch/>
        </p:blipFill>
        <p:spPr>
          <a:xfrm>
            <a:off x="11406947" y="1182126"/>
            <a:ext cx="785054" cy="1336442"/>
          </a:xfrm>
          <a:prstGeom prst="rect">
            <a:avLst/>
          </a:prstGeom>
        </p:spPr>
      </p:pic>
      <p:pic>
        <p:nvPicPr>
          <p:cNvPr id="61" name="Image 60" descr="Une image contenant horloge&#10;&#10;Description générée automatiquement">
            <a:extLst>
              <a:ext uri="{FF2B5EF4-FFF2-40B4-BE49-F238E27FC236}">
                <a16:creationId xmlns:a16="http://schemas.microsoft.com/office/drawing/2014/main" id="{A7CC4192-F122-48CA-BD2C-CAEF3E85818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32435"/>
          <a:stretch/>
        </p:blipFill>
        <p:spPr>
          <a:xfrm>
            <a:off x="593784" y="-5829"/>
            <a:ext cx="1259725" cy="913131"/>
          </a:xfrm>
          <a:prstGeom prst="rect">
            <a:avLst/>
          </a:prstGeom>
        </p:spPr>
      </p:pic>
      <p:pic>
        <p:nvPicPr>
          <p:cNvPr id="65" name="Image 64" descr="Une image contenant horloge&#10;&#10;Description générée automatiquement">
            <a:extLst>
              <a:ext uri="{FF2B5EF4-FFF2-40B4-BE49-F238E27FC236}">
                <a16:creationId xmlns:a16="http://schemas.microsoft.com/office/drawing/2014/main" id="{2A0F35FF-A6FE-4037-9158-042C2AAFD7A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3396"/>
          <a:stretch/>
        </p:blipFill>
        <p:spPr>
          <a:xfrm>
            <a:off x="-15344" y="359161"/>
            <a:ext cx="1016829" cy="1282870"/>
          </a:xfrm>
          <a:prstGeom prst="rect">
            <a:avLst/>
          </a:prstGeom>
        </p:spPr>
      </p:pic>
      <p:pic>
        <p:nvPicPr>
          <p:cNvPr id="69" name="Image 68" descr="Une image contenant signe, arrêt&#10;&#10;Description générée automatiquement">
            <a:extLst>
              <a:ext uri="{FF2B5EF4-FFF2-40B4-BE49-F238E27FC236}">
                <a16:creationId xmlns:a16="http://schemas.microsoft.com/office/drawing/2014/main" id="{09E09CAE-A788-4D5B-887F-42E4C15FEDB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34392" y="5551970"/>
            <a:ext cx="889898" cy="941041"/>
          </a:xfrm>
          <a:prstGeom prst="rect">
            <a:avLst/>
          </a:prstGeom>
        </p:spPr>
      </p:pic>
      <p:pic>
        <p:nvPicPr>
          <p:cNvPr id="71" name="Image 70" descr="Une image contenant signe, arrêt&#10;&#10;Description générée automatiquement">
            <a:extLst>
              <a:ext uri="{FF2B5EF4-FFF2-40B4-BE49-F238E27FC236}">
                <a16:creationId xmlns:a16="http://schemas.microsoft.com/office/drawing/2014/main" id="{DE4C1FBC-4BBE-4076-898D-3A2485D88D8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218146" y="865368"/>
            <a:ext cx="550958" cy="646316"/>
          </a:xfrm>
          <a:prstGeom prst="rect">
            <a:avLst/>
          </a:prstGeom>
        </p:spPr>
      </p:pic>
      <p:pic>
        <p:nvPicPr>
          <p:cNvPr id="73" name="Image 72">
            <a:extLst>
              <a:ext uri="{FF2B5EF4-FFF2-40B4-BE49-F238E27FC236}">
                <a16:creationId xmlns:a16="http://schemas.microsoft.com/office/drawing/2014/main" id="{89F8226F-49EA-44BC-AE46-11962193242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018803" y="4224248"/>
            <a:ext cx="395440" cy="431673"/>
          </a:xfrm>
          <a:prstGeom prst="rect">
            <a:avLst/>
          </a:prstGeom>
        </p:spPr>
      </p:pic>
      <p:pic>
        <p:nvPicPr>
          <p:cNvPr id="74" name="Image 73" descr="Une image contenant signe, arrêt&#10;&#10;Description générée automatiquement">
            <a:extLst>
              <a:ext uri="{FF2B5EF4-FFF2-40B4-BE49-F238E27FC236}">
                <a16:creationId xmlns:a16="http://schemas.microsoft.com/office/drawing/2014/main" id="{169425E4-F514-4C46-A0B5-71D2C8607BBA}"/>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1211726" y="822418"/>
            <a:ext cx="618883" cy="654451"/>
          </a:xfrm>
          <a:prstGeom prst="rect">
            <a:avLst/>
          </a:prstGeom>
        </p:spPr>
      </p:pic>
      <p:pic>
        <p:nvPicPr>
          <p:cNvPr id="75" name="Image 74">
            <a:extLst>
              <a:ext uri="{FF2B5EF4-FFF2-40B4-BE49-F238E27FC236}">
                <a16:creationId xmlns:a16="http://schemas.microsoft.com/office/drawing/2014/main" id="{EEE7F62C-098C-4757-95AB-D4D811213F7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455629" y="-718259"/>
            <a:ext cx="302030" cy="329704"/>
          </a:xfrm>
          <a:prstGeom prst="rect">
            <a:avLst/>
          </a:prstGeom>
        </p:spPr>
      </p:pic>
      <p:pic>
        <p:nvPicPr>
          <p:cNvPr id="76" name="Image 75" descr="Une image contenant signe, arrêt&#10;&#10;Description générée automatiquement">
            <a:extLst>
              <a:ext uri="{FF2B5EF4-FFF2-40B4-BE49-F238E27FC236}">
                <a16:creationId xmlns:a16="http://schemas.microsoft.com/office/drawing/2014/main" id="{CE1B0B7D-4F08-43E2-9C5B-7E07F058691B}"/>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854234" y="3280594"/>
            <a:ext cx="611555" cy="646701"/>
          </a:xfrm>
          <a:prstGeom prst="rect">
            <a:avLst/>
          </a:prstGeom>
        </p:spPr>
      </p:pic>
      <p:pic>
        <p:nvPicPr>
          <p:cNvPr id="77" name="Image 76" descr="Une image contenant signe, arrêt&#10;&#10;Description générée automatiquement">
            <a:extLst>
              <a:ext uri="{FF2B5EF4-FFF2-40B4-BE49-F238E27FC236}">
                <a16:creationId xmlns:a16="http://schemas.microsoft.com/office/drawing/2014/main" id="{69A31F90-22B8-4ECC-804C-4547ED4C3FE0}"/>
              </a:ext>
            </a:extLst>
          </p:cNvPr>
          <p:cNvPicPr>
            <a:picLocks noChangeAspect="1"/>
          </p:cNvPicPr>
          <p:nvPr userDrawn="1"/>
        </p:nvPicPr>
        <p:blipFill>
          <a:blip r:embed="rId8">
            <a:alphaModFix amt="20000"/>
            <a:extLst>
              <a:ext uri="{28A0092B-C50C-407E-A947-70E740481C1C}">
                <a14:useLocalDpi xmlns:a14="http://schemas.microsoft.com/office/drawing/2010/main" val="0"/>
              </a:ext>
            </a:extLst>
          </a:blip>
          <a:stretch>
            <a:fillRect/>
          </a:stretch>
        </p:blipFill>
        <p:spPr>
          <a:xfrm>
            <a:off x="11767344" y="-57291"/>
            <a:ext cx="424656" cy="449062"/>
          </a:xfrm>
          <a:prstGeom prst="rect">
            <a:avLst/>
          </a:prstGeom>
        </p:spPr>
      </p:pic>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9739" y="223140"/>
            <a:ext cx="2107642" cy="579199"/>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52" name="Espace réservé du titre 1">
            <a:extLst>
              <a:ext uri="{FF2B5EF4-FFF2-40B4-BE49-F238E27FC236}">
                <a16:creationId xmlns:a16="http://schemas.microsoft.com/office/drawing/2014/main" id="{7F2E7D97-4DE6-42CB-90C3-ACF0848E87FD}"/>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54" name="Espace réservé du texte 2">
            <a:extLst>
              <a:ext uri="{FF2B5EF4-FFF2-40B4-BE49-F238E27FC236}">
                <a16:creationId xmlns:a16="http://schemas.microsoft.com/office/drawing/2014/main" id="{EE0BA15C-4D4C-4606-9244-6CC10875EEF0}"/>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2806974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PFS - Contenu 02 (vert)">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3D9EBF3-DFC5-40B5-80EF-4F6348317BDE}"/>
              </a:ext>
            </a:extLst>
          </p:cNvPr>
          <p:cNvGrpSpPr/>
          <p:nvPr userDrawn="1"/>
        </p:nvGrpSpPr>
        <p:grpSpPr>
          <a:xfrm>
            <a:off x="191198" y="0"/>
            <a:ext cx="11890443" cy="6810268"/>
            <a:chOff x="191198" y="0"/>
            <a:chExt cx="11890443" cy="6810268"/>
          </a:xfrm>
          <a:solidFill>
            <a:srgbClr val="000000">
              <a:alpha val="4706"/>
            </a:srgbClr>
          </a:solidFill>
        </p:grpSpPr>
        <p:pic>
          <p:nvPicPr>
            <p:cNvPr id="12" name="Graphique 11">
              <a:extLst>
                <a:ext uri="{FF2B5EF4-FFF2-40B4-BE49-F238E27FC236}">
                  <a16:creationId xmlns:a16="http://schemas.microsoft.com/office/drawing/2014/main" id="{F577293C-7F84-48F7-9951-2F173AE0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4" name="Graphique 13">
              <a:extLst>
                <a:ext uri="{FF2B5EF4-FFF2-40B4-BE49-F238E27FC236}">
                  <a16:creationId xmlns:a16="http://schemas.microsoft.com/office/drawing/2014/main" id="{C3FFD5A7-EA26-469B-8207-5AB345408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5" name="Graphique 14">
              <a:extLst>
                <a:ext uri="{FF2B5EF4-FFF2-40B4-BE49-F238E27FC236}">
                  <a16:creationId xmlns:a16="http://schemas.microsoft.com/office/drawing/2014/main" id="{1FDDEA64-D455-4FB7-9C58-C5F3E9AD4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6" name="Graphique 15">
              <a:extLst>
                <a:ext uri="{FF2B5EF4-FFF2-40B4-BE49-F238E27FC236}">
                  <a16:creationId xmlns:a16="http://schemas.microsoft.com/office/drawing/2014/main" id="{26C2173B-1284-4449-8E51-88BC6DF0D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7" name="Graphique 16">
              <a:extLst>
                <a:ext uri="{FF2B5EF4-FFF2-40B4-BE49-F238E27FC236}">
                  <a16:creationId xmlns:a16="http://schemas.microsoft.com/office/drawing/2014/main" id="{3F1D138E-49C3-43EC-ACC0-EB0569A95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18" name="Graphique 17">
              <a:extLst>
                <a:ext uri="{FF2B5EF4-FFF2-40B4-BE49-F238E27FC236}">
                  <a16:creationId xmlns:a16="http://schemas.microsoft.com/office/drawing/2014/main" id="{7B82DE47-1996-46A6-812E-39BB6EA0C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19" name="Graphique 18">
              <a:extLst>
                <a:ext uri="{FF2B5EF4-FFF2-40B4-BE49-F238E27FC236}">
                  <a16:creationId xmlns:a16="http://schemas.microsoft.com/office/drawing/2014/main" id="{3A0CE19A-A81B-44FF-86B5-4D688DFC8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0" name="Graphique 19">
              <a:extLst>
                <a:ext uri="{FF2B5EF4-FFF2-40B4-BE49-F238E27FC236}">
                  <a16:creationId xmlns:a16="http://schemas.microsoft.com/office/drawing/2014/main" id="{65AD3279-A0D5-421C-BB68-369F10BAF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1" name="Graphique 20">
              <a:extLst>
                <a:ext uri="{FF2B5EF4-FFF2-40B4-BE49-F238E27FC236}">
                  <a16:creationId xmlns:a16="http://schemas.microsoft.com/office/drawing/2014/main" id="{A3C71503-FC09-4878-9718-71BAF8EA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2" name="Graphique 21">
              <a:extLst>
                <a:ext uri="{FF2B5EF4-FFF2-40B4-BE49-F238E27FC236}">
                  <a16:creationId xmlns:a16="http://schemas.microsoft.com/office/drawing/2014/main" id="{2143427D-6575-4779-A21C-4416CCCC9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3" name="Graphique 22">
              <a:extLst>
                <a:ext uri="{FF2B5EF4-FFF2-40B4-BE49-F238E27FC236}">
                  <a16:creationId xmlns:a16="http://schemas.microsoft.com/office/drawing/2014/main" id="{C9B7E282-7E1C-4B55-875F-F7CF34603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4" name="Graphique 23">
              <a:extLst>
                <a:ext uri="{FF2B5EF4-FFF2-40B4-BE49-F238E27FC236}">
                  <a16:creationId xmlns:a16="http://schemas.microsoft.com/office/drawing/2014/main" id="{A13B15BB-8413-4779-A222-CE92FDF99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5" name="Graphique 24">
              <a:extLst>
                <a:ext uri="{FF2B5EF4-FFF2-40B4-BE49-F238E27FC236}">
                  <a16:creationId xmlns:a16="http://schemas.microsoft.com/office/drawing/2014/main" id="{F56C0E37-0C57-4836-AB9C-E1977FBCAC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9961" y="653194"/>
              <a:ext cx="810288" cy="934948"/>
            </a:xfrm>
            <a:prstGeom prst="rect">
              <a:avLst/>
            </a:prstGeom>
          </p:spPr>
        </p:pic>
        <p:pic>
          <p:nvPicPr>
            <p:cNvPr id="26" name="Graphique 25">
              <a:extLst>
                <a:ext uri="{FF2B5EF4-FFF2-40B4-BE49-F238E27FC236}">
                  <a16:creationId xmlns:a16="http://schemas.microsoft.com/office/drawing/2014/main" id="{D3A3D7BB-9A4A-43D5-B761-EEB06EFDF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540" y="840982"/>
              <a:ext cx="810288" cy="934948"/>
            </a:xfrm>
            <a:prstGeom prst="rect">
              <a:avLst/>
            </a:prstGeom>
          </p:spPr>
        </p:pic>
        <p:pic>
          <p:nvPicPr>
            <p:cNvPr id="27" name="Graphique 26">
              <a:extLst>
                <a:ext uri="{FF2B5EF4-FFF2-40B4-BE49-F238E27FC236}">
                  <a16:creationId xmlns:a16="http://schemas.microsoft.com/office/drawing/2014/main" id="{2EE4E7F3-7BF3-4F33-8239-8E62278E8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28" name="Graphique 27">
              <a:extLst>
                <a:ext uri="{FF2B5EF4-FFF2-40B4-BE49-F238E27FC236}">
                  <a16:creationId xmlns:a16="http://schemas.microsoft.com/office/drawing/2014/main" id="{7BE4EEF7-3C21-4329-AF92-A85133B4E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29" name="Graphique 28">
              <a:extLst>
                <a:ext uri="{FF2B5EF4-FFF2-40B4-BE49-F238E27FC236}">
                  <a16:creationId xmlns:a16="http://schemas.microsoft.com/office/drawing/2014/main" id="{4F4BCB91-B67B-4A0E-8BA4-8A39BF419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0" name="Graphique 29">
              <a:extLst>
                <a:ext uri="{FF2B5EF4-FFF2-40B4-BE49-F238E27FC236}">
                  <a16:creationId xmlns:a16="http://schemas.microsoft.com/office/drawing/2014/main" id="{65854C49-E72A-4F77-9F3C-642DE031F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1" name="Graphique 30">
              <a:extLst>
                <a:ext uri="{FF2B5EF4-FFF2-40B4-BE49-F238E27FC236}">
                  <a16:creationId xmlns:a16="http://schemas.microsoft.com/office/drawing/2014/main" id="{42966C60-22E8-487B-9AF5-ED4AB4146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2" name="Graphique 31">
              <a:extLst>
                <a:ext uri="{FF2B5EF4-FFF2-40B4-BE49-F238E27FC236}">
                  <a16:creationId xmlns:a16="http://schemas.microsoft.com/office/drawing/2014/main" id="{A5452599-AA15-4092-9B96-D1A14FAF42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3" name="Graphique 32">
              <a:extLst>
                <a:ext uri="{FF2B5EF4-FFF2-40B4-BE49-F238E27FC236}">
                  <a16:creationId xmlns:a16="http://schemas.microsoft.com/office/drawing/2014/main" id="{58BE81FE-B838-441F-AF10-605F18EC7D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4" name="Graphique 33">
              <a:extLst>
                <a:ext uri="{FF2B5EF4-FFF2-40B4-BE49-F238E27FC236}">
                  <a16:creationId xmlns:a16="http://schemas.microsoft.com/office/drawing/2014/main" id="{DE15FE77-86A0-40EC-9BAB-500F463458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5" name="Graphique 34">
              <a:extLst>
                <a:ext uri="{FF2B5EF4-FFF2-40B4-BE49-F238E27FC236}">
                  <a16:creationId xmlns:a16="http://schemas.microsoft.com/office/drawing/2014/main" id="{531F6861-D68A-4541-8E4C-B28C5C870F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6" name="Graphique 35">
              <a:extLst>
                <a:ext uri="{FF2B5EF4-FFF2-40B4-BE49-F238E27FC236}">
                  <a16:creationId xmlns:a16="http://schemas.microsoft.com/office/drawing/2014/main" id="{206BC722-3CAB-4284-8742-D6441FB4B4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7" name="Graphique 36">
              <a:extLst>
                <a:ext uri="{FF2B5EF4-FFF2-40B4-BE49-F238E27FC236}">
                  <a16:creationId xmlns:a16="http://schemas.microsoft.com/office/drawing/2014/main" id="{4A0B005A-E58A-4AE2-A351-2D77B2EF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38" name="Graphique 37">
              <a:extLst>
                <a:ext uri="{FF2B5EF4-FFF2-40B4-BE49-F238E27FC236}">
                  <a16:creationId xmlns:a16="http://schemas.microsoft.com/office/drawing/2014/main" id="{1A0396C0-B6B9-4816-B934-2CFA381AF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39" name="Graphique 38">
              <a:extLst>
                <a:ext uri="{FF2B5EF4-FFF2-40B4-BE49-F238E27FC236}">
                  <a16:creationId xmlns:a16="http://schemas.microsoft.com/office/drawing/2014/main" id="{24B0A775-BDBD-4380-B5C2-6B4523A67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0" name="Graphique 39">
              <a:extLst>
                <a:ext uri="{FF2B5EF4-FFF2-40B4-BE49-F238E27FC236}">
                  <a16:creationId xmlns:a16="http://schemas.microsoft.com/office/drawing/2014/main" id="{66C9AA18-CB88-4B55-8CCE-FAE5D60C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1" name="Graphique 40">
              <a:extLst>
                <a:ext uri="{FF2B5EF4-FFF2-40B4-BE49-F238E27FC236}">
                  <a16:creationId xmlns:a16="http://schemas.microsoft.com/office/drawing/2014/main" id="{517703AF-309F-4654-A8A8-783A69481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pic>
        <p:nvPicPr>
          <p:cNvPr id="7" name="Image 6" descr="Une image contenant laser, table, assis, vert&#10;&#10;Description générée automatiquement">
            <a:extLst>
              <a:ext uri="{FF2B5EF4-FFF2-40B4-BE49-F238E27FC236}">
                <a16:creationId xmlns:a16="http://schemas.microsoft.com/office/drawing/2014/main" id="{E338C3D4-E859-4B1A-8208-D55CE5E5D3C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6200000">
            <a:off x="-1737297" y="1400813"/>
            <a:ext cx="4786363" cy="1977251"/>
          </a:xfrm>
          <a:prstGeom prst="rect">
            <a:avLst/>
          </a:prstGeom>
        </p:spPr>
      </p:pic>
      <p:pic>
        <p:nvPicPr>
          <p:cNvPr id="9" name="Image 8" descr="Une image contenant ordinateur, horloge&#10;&#10;Description générée automatiquement">
            <a:extLst>
              <a:ext uri="{FF2B5EF4-FFF2-40B4-BE49-F238E27FC236}">
                <a16:creationId xmlns:a16="http://schemas.microsoft.com/office/drawing/2014/main" id="{5EF44E63-D973-410C-BA22-E402AEA564F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278097" y="856231"/>
            <a:ext cx="671968" cy="731912"/>
          </a:xfrm>
          <a:prstGeom prst="rect">
            <a:avLst/>
          </a:prstGeom>
        </p:spPr>
      </p:pic>
      <p:pic>
        <p:nvPicPr>
          <p:cNvPr id="43" name="Image 42" descr="Une image contenant signe, vert, moniteur, horloge&#10;&#10;Description générée automatiquement">
            <a:extLst>
              <a:ext uri="{FF2B5EF4-FFF2-40B4-BE49-F238E27FC236}">
                <a16:creationId xmlns:a16="http://schemas.microsoft.com/office/drawing/2014/main" id="{74C4E307-29A7-449F-82A5-4C3217603CE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1913" y="5006796"/>
            <a:ext cx="674129" cy="735136"/>
          </a:xfrm>
          <a:prstGeom prst="rect">
            <a:avLst/>
          </a:prstGeom>
        </p:spPr>
      </p:pic>
      <p:pic>
        <p:nvPicPr>
          <p:cNvPr id="45" name="Image 44" descr="Une image contenant signe, ordinateur&#10;&#10;Description générée automatiquement">
            <a:extLst>
              <a:ext uri="{FF2B5EF4-FFF2-40B4-BE49-F238E27FC236}">
                <a16:creationId xmlns:a16="http://schemas.microsoft.com/office/drawing/2014/main" id="{C997FA58-AE9D-4E94-956F-F01F6666474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4765" y="1432975"/>
            <a:ext cx="1326721" cy="1406995"/>
          </a:xfrm>
          <a:prstGeom prst="rect">
            <a:avLst/>
          </a:prstGeom>
        </p:spPr>
      </p:pic>
      <p:pic>
        <p:nvPicPr>
          <p:cNvPr id="52" name="Image 51" descr="Une image contenant horloge&#10;&#10;Description générée automatiquement">
            <a:extLst>
              <a:ext uri="{FF2B5EF4-FFF2-40B4-BE49-F238E27FC236}">
                <a16:creationId xmlns:a16="http://schemas.microsoft.com/office/drawing/2014/main" id="{370C0A8A-325C-4A03-89D3-9BD24817CE9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7200000">
            <a:off x="11223000" y="4540847"/>
            <a:ext cx="934948" cy="1003050"/>
          </a:xfrm>
          <a:prstGeom prst="rect">
            <a:avLst/>
          </a:prstGeom>
        </p:spPr>
      </p:pic>
      <p:pic>
        <p:nvPicPr>
          <p:cNvPr id="51" name="Image 50" descr="Une image contenant horloge&#10;&#10;Description générée automatiquement">
            <a:extLst>
              <a:ext uri="{FF2B5EF4-FFF2-40B4-BE49-F238E27FC236}">
                <a16:creationId xmlns:a16="http://schemas.microsoft.com/office/drawing/2014/main" id="{CBC5F281-B422-42BC-8178-5D88252E213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77094" b="23608"/>
          <a:stretch/>
        </p:blipFill>
        <p:spPr>
          <a:xfrm>
            <a:off x="11641030" y="4886701"/>
            <a:ext cx="550969" cy="1971299"/>
          </a:xfrm>
          <a:prstGeom prst="rect">
            <a:avLst/>
          </a:prstGeom>
        </p:spPr>
      </p:pic>
      <p:pic>
        <p:nvPicPr>
          <p:cNvPr id="54" name="Image 53" descr="Une image contenant laser, vert, assis, lumière&#10;&#10;Description générée automatiquement">
            <a:extLst>
              <a:ext uri="{FF2B5EF4-FFF2-40B4-BE49-F238E27FC236}">
                <a16:creationId xmlns:a16="http://schemas.microsoft.com/office/drawing/2014/main" id="{34ACECAA-EACA-45EE-BDCA-5CED6A3DD2A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62636"/>
          <a:stretch/>
        </p:blipFill>
        <p:spPr>
          <a:xfrm rot="5400000">
            <a:off x="9831224" y="2519187"/>
            <a:ext cx="4015787" cy="705765"/>
          </a:xfrm>
          <a:prstGeom prst="rect">
            <a:avLst/>
          </a:prstGeom>
        </p:spPr>
      </p:pic>
      <p:pic>
        <p:nvPicPr>
          <p:cNvPr id="56" name="Image 55" descr="Une image contenant ordinateur, horloge&#10;&#10;Description générée automatiquement">
            <a:extLst>
              <a:ext uri="{FF2B5EF4-FFF2-40B4-BE49-F238E27FC236}">
                <a16:creationId xmlns:a16="http://schemas.microsoft.com/office/drawing/2014/main" id="{7392E592-8C2B-4D10-9E75-D2539738F9D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7181"/>
          <a:stretch/>
        </p:blipFill>
        <p:spPr>
          <a:xfrm>
            <a:off x="191198" y="-3743"/>
            <a:ext cx="1228269" cy="974208"/>
          </a:xfrm>
          <a:prstGeom prst="rect">
            <a:avLst/>
          </a:prstGeom>
        </p:spPr>
      </p:pic>
      <p:pic>
        <p:nvPicPr>
          <p:cNvPr id="58" name="Image 57">
            <a:extLst>
              <a:ext uri="{FF2B5EF4-FFF2-40B4-BE49-F238E27FC236}">
                <a16:creationId xmlns:a16="http://schemas.microsoft.com/office/drawing/2014/main" id="{5F62D496-5BFD-4C70-8DE5-7ED997071C5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475" t="73311" r="-2662" b="-800"/>
          <a:stretch/>
        </p:blipFill>
        <p:spPr>
          <a:xfrm rot="5400000">
            <a:off x="11126085" y="794796"/>
            <a:ext cx="1864452" cy="267377"/>
          </a:xfrm>
          <a:prstGeom prst="rect">
            <a:avLst/>
          </a:prstGeom>
        </p:spPr>
      </p:pic>
      <p:pic>
        <p:nvPicPr>
          <p:cNvPr id="60" name="Image 59" descr="Une image contenant laser, vert, assis, lumière&#10;&#10;Description générée automatiquement">
            <a:extLst>
              <a:ext uri="{FF2B5EF4-FFF2-40B4-BE49-F238E27FC236}">
                <a16:creationId xmlns:a16="http://schemas.microsoft.com/office/drawing/2014/main" id="{67903C8A-65B2-4BF8-8AE4-1E1E8FC1963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7710" t="40679"/>
          <a:stretch/>
        </p:blipFill>
        <p:spPr>
          <a:xfrm rot="16200000">
            <a:off x="-1953244" y="4164926"/>
            <a:ext cx="4645544" cy="1404540"/>
          </a:xfrm>
          <a:prstGeom prst="rect">
            <a:avLst/>
          </a:prstGeom>
        </p:spPr>
      </p:pic>
      <p:pic>
        <p:nvPicPr>
          <p:cNvPr id="62" name="Image 61" descr="Une image contenant ordinateur, horloge&#10;&#10;Description générée automatiquement">
            <a:extLst>
              <a:ext uri="{FF2B5EF4-FFF2-40B4-BE49-F238E27FC236}">
                <a16:creationId xmlns:a16="http://schemas.microsoft.com/office/drawing/2014/main" id="{C2216807-EE53-46EC-B080-05F439C94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34991" y="778173"/>
            <a:ext cx="567484" cy="618108"/>
          </a:xfrm>
          <a:prstGeom prst="rect">
            <a:avLst/>
          </a:prstGeom>
        </p:spPr>
      </p:pic>
      <p:pic>
        <p:nvPicPr>
          <p:cNvPr id="63" name="Image 62" descr="Une image contenant ordinateur, horloge&#10;&#10;Description générée automatiquement">
            <a:extLst>
              <a:ext uri="{FF2B5EF4-FFF2-40B4-BE49-F238E27FC236}">
                <a16:creationId xmlns:a16="http://schemas.microsoft.com/office/drawing/2014/main" id="{4024F089-E8D4-4157-BABD-33FC895A131D}"/>
              </a:ext>
            </a:extLst>
          </p:cNvPr>
          <p:cNvPicPr>
            <a:picLocks noChangeAspect="1"/>
          </p:cNvPicPr>
          <p:nvPr userDrawn="1"/>
        </p:nvPicPr>
        <p:blipFill>
          <a:blip r:embed="rId5">
            <a:alphaModFix amt="35000"/>
            <a:extLst>
              <a:ext uri="{28A0092B-C50C-407E-A947-70E740481C1C}">
                <a14:useLocalDpi xmlns:a14="http://schemas.microsoft.com/office/drawing/2010/main" val="0"/>
              </a:ext>
            </a:extLst>
          </a:blip>
          <a:stretch>
            <a:fillRect/>
          </a:stretch>
        </p:blipFill>
        <p:spPr>
          <a:xfrm>
            <a:off x="1674602" y="3921678"/>
            <a:ext cx="567484" cy="618108"/>
          </a:xfrm>
          <a:prstGeom prst="rect">
            <a:avLst/>
          </a:prstGeom>
        </p:spPr>
      </p:pic>
      <p:pic>
        <p:nvPicPr>
          <p:cNvPr id="66" name="Image 65" descr="Une image contenant ordinateur, horloge&#10;&#10;Description générée automatiquement">
            <a:extLst>
              <a:ext uri="{FF2B5EF4-FFF2-40B4-BE49-F238E27FC236}">
                <a16:creationId xmlns:a16="http://schemas.microsoft.com/office/drawing/2014/main" id="{D0F8176D-E100-4765-B8B8-E8D372494435}"/>
              </a:ext>
            </a:extLst>
          </p:cNvPr>
          <p:cNvPicPr>
            <a:picLocks noChangeAspect="1"/>
          </p:cNvPicPr>
          <p:nvPr userDrawn="1"/>
        </p:nvPicPr>
        <p:blipFill>
          <a:blip r:embed="rId5">
            <a:alphaModFix amt="20000"/>
            <a:extLst>
              <a:ext uri="{28A0092B-C50C-407E-A947-70E740481C1C}">
                <a14:useLocalDpi xmlns:a14="http://schemas.microsoft.com/office/drawing/2010/main" val="0"/>
              </a:ext>
            </a:extLst>
          </a:blip>
          <a:stretch>
            <a:fillRect/>
          </a:stretch>
        </p:blipFill>
        <p:spPr>
          <a:xfrm>
            <a:off x="8983065" y="578922"/>
            <a:ext cx="479475" cy="522247"/>
          </a:xfrm>
          <a:prstGeom prst="rect">
            <a:avLst/>
          </a:prstGeom>
        </p:spPr>
      </p:pic>
      <p:pic>
        <p:nvPicPr>
          <p:cNvPr id="67" name="Image 66" descr="Une image contenant ordinateur, horloge&#10;&#10;Description générée automatiquement">
            <a:extLst>
              <a:ext uri="{FF2B5EF4-FFF2-40B4-BE49-F238E27FC236}">
                <a16:creationId xmlns:a16="http://schemas.microsoft.com/office/drawing/2014/main" id="{89BBE116-2672-4F11-9140-D2971A2A98AB}"/>
              </a:ext>
            </a:extLst>
          </p:cNvPr>
          <p:cNvPicPr>
            <a:picLocks noChangeAspect="1"/>
          </p:cNvPicPr>
          <p:nvPr userDrawn="1"/>
        </p:nvPicPr>
        <p:blipFill>
          <a:blip r:embed="rId5">
            <a:alphaModFix amt="35000"/>
            <a:extLst>
              <a:ext uri="{28A0092B-C50C-407E-A947-70E740481C1C}">
                <a14:useLocalDpi xmlns:a14="http://schemas.microsoft.com/office/drawing/2010/main" val="0"/>
              </a:ext>
            </a:extLst>
          </a:blip>
          <a:stretch>
            <a:fillRect/>
          </a:stretch>
        </p:blipFill>
        <p:spPr>
          <a:xfrm rot="7200000">
            <a:off x="3610415" y="6218167"/>
            <a:ext cx="402409" cy="438307"/>
          </a:xfrm>
          <a:prstGeom prst="rect">
            <a:avLst/>
          </a:prstGeom>
        </p:spPr>
      </p:pic>
      <p:pic>
        <p:nvPicPr>
          <p:cNvPr id="3" name="Graphique 2">
            <a:extLst>
              <a:ext uri="{FF2B5EF4-FFF2-40B4-BE49-F238E27FC236}">
                <a16:creationId xmlns:a16="http://schemas.microsoft.com/office/drawing/2014/main" id="{4A5EAF6F-C4E9-46F5-A627-C3195583E09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89739" y="223140"/>
            <a:ext cx="2107642" cy="579199"/>
          </a:xfrm>
          <a:prstGeom prst="rect">
            <a:avLst/>
          </a:prstGeom>
        </p:spPr>
      </p:pic>
      <p:sp>
        <p:nvSpPr>
          <p:cNvPr id="47" name="Espace réservé de la date 3">
            <a:extLst>
              <a:ext uri="{FF2B5EF4-FFF2-40B4-BE49-F238E27FC236}">
                <a16:creationId xmlns:a16="http://schemas.microsoft.com/office/drawing/2014/main" id="{22D4C663-AD7D-424F-A6AB-A0E86A0FBDF2}"/>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tx1">
                    <a:lumMod val="75000"/>
                    <a:lumOff val="2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48" name="Espace réservé du pied de page 4">
            <a:extLst>
              <a:ext uri="{FF2B5EF4-FFF2-40B4-BE49-F238E27FC236}">
                <a16:creationId xmlns:a16="http://schemas.microsoft.com/office/drawing/2014/main" id="{B4574A83-F2CC-4444-9D03-9EEE5E02152F}"/>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tx1">
                    <a:lumMod val="75000"/>
                    <a:lumOff val="25000"/>
                  </a:schemeClr>
                </a:solidFill>
                <a:latin typeface="Segoe Pro" panose="020B0502040504020203" pitchFamily="34" charset="0"/>
              </a:defRPr>
            </a:lvl1pPr>
          </a:lstStyle>
          <a:p>
            <a:endParaRPr lang="fr-FR"/>
          </a:p>
        </p:txBody>
      </p:sp>
      <p:sp>
        <p:nvSpPr>
          <p:cNvPr id="49" name="Espace réservé du numéro de diapositive 5">
            <a:extLst>
              <a:ext uri="{FF2B5EF4-FFF2-40B4-BE49-F238E27FC236}">
                <a16:creationId xmlns:a16="http://schemas.microsoft.com/office/drawing/2014/main" id="{B752FD98-B3EA-4591-AED8-056F065E2663}"/>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53" name="Espace réservé du titre 1">
            <a:extLst>
              <a:ext uri="{FF2B5EF4-FFF2-40B4-BE49-F238E27FC236}">
                <a16:creationId xmlns:a16="http://schemas.microsoft.com/office/drawing/2014/main" id="{DE315501-086F-48FE-98C1-403092E480BC}"/>
              </a:ext>
            </a:extLst>
          </p:cNvPr>
          <p:cNvSpPr>
            <a:spLocks noGrp="1"/>
          </p:cNvSpPr>
          <p:nvPr>
            <p:ph type="title"/>
          </p:nvPr>
        </p:nvSpPr>
        <p:spPr>
          <a:xfrm>
            <a:off x="2315341" y="0"/>
            <a:ext cx="7474397" cy="95303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55" name="Espace réservé du texte 2">
            <a:extLst>
              <a:ext uri="{FF2B5EF4-FFF2-40B4-BE49-F238E27FC236}">
                <a16:creationId xmlns:a16="http://schemas.microsoft.com/office/drawing/2014/main" id="{949B5463-4EE4-4C37-8225-90609F96193A}"/>
              </a:ext>
            </a:extLst>
          </p:cNvPr>
          <p:cNvSpPr>
            <a:spLocks noGrp="1"/>
          </p:cNvSpPr>
          <p:nvPr>
            <p:ph idx="1" hasCustomPrompt="1"/>
          </p:nvPr>
        </p:nvSpPr>
        <p:spPr>
          <a:xfrm>
            <a:off x="2315342" y="1423496"/>
            <a:ext cx="9095468" cy="4753467"/>
          </a:xfrm>
          <a:prstGeom prst="rect">
            <a:avLst/>
          </a:prstGeom>
          <a:noFill/>
        </p:spPr>
        <p:txBody>
          <a:bodyPr vert="horz" lIns="91440" tIns="45720" rIns="91440" bIns="45720" rtlCol="0">
            <a:normAutofit/>
          </a:bodyPr>
          <a:lstStyle>
            <a:lvl1pPr marL="0" indent="0">
              <a:lnSpc>
                <a:spcPct val="150000"/>
              </a:lnSpc>
              <a:tabLst>
                <a:tab pos="7439025" algn="l"/>
              </a:tabLst>
              <a:defRPr sz="2800">
                <a:solidFill>
                  <a:schemeClr val="tx1">
                    <a:lumMod val="95000"/>
                    <a:lumOff val="5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1085628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PFS - Ecran de conclusion">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899346-58B9-45F8-B26A-09B1F095E0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12" name="Graphique 11">
            <a:extLst>
              <a:ext uri="{FF2B5EF4-FFF2-40B4-BE49-F238E27FC236}">
                <a16:creationId xmlns:a16="http://schemas.microsoft.com/office/drawing/2014/main" id="{A9CFCF1A-A9D4-4DC4-B91D-1CC035A3C49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grpSp>
        <p:nvGrpSpPr>
          <p:cNvPr id="21" name="Groupe 20">
            <a:extLst>
              <a:ext uri="{FF2B5EF4-FFF2-40B4-BE49-F238E27FC236}">
                <a16:creationId xmlns:a16="http://schemas.microsoft.com/office/drawing/2014/main" id="{417CC872-275A-40F9-AD31-8806E09CB32E}"/>
              </a:ext>
            </a:extLst>
          </p:cNvPr>
          <p:cNvGrpSpPr/>
          <p:nvPr userDrawn="1"/>
        </p:nvGrpSpPr>
        <p:grpSpPr>
          <a:xfrm>
            <a:off x="8968442" y="6014433"/>
            <a:ext cx="2745348" cy="330826"/>
            <a:chOff x="8281114" y="6002909"/>
            <a:chExt cx="2745348" cy="330826"/>
          </a:xfrm>
        </p:grpSpPr>
        <p:sp>
          <p:nvSpPr>
            <p:cNvPr id="18" name="ZoneTexte 17">
              <a:extLst>
                <a:ext uri="{FF2B5EF4-FFF2-40B4-BE49-F238E27FC236}">
                  <a16:creationId xmlns:a16="http://schemas.microsoft.com/office/drawing/2014/main" id="{D334C5F3-EEAE-4F76-ADA2-500C594FC34D}"/>
                </a:ext>
              </a:extLst>
            </p:cNvPr>
            <p:cNvSpPr txBox="1"/>
            <p:nvPr userDrawn="1"/>
          </p:nvSpPr>
          <p:spPr>
            <a:xfrm>
              <a:off x="8281114" y="6014434"/>
              <a:ext cx="1642595" cy="319301"/>
            </a:xfrm>
            <a:prstGeom prst="rect">
              <a:avLst/>
            </a:prstGeom>
            <a:noFill/>
          </p:spPr>
          <p:txBody>
            <a:bodyPr wrap="square">
              <a:spAutoFit/>
            </a:bodyPr>
            <a:lstStyle/>
            <a:p>
              <a:r>
                <a:rPr lang="fr-FR" sz="1400">
                  <a:solidFill>
                    <a:schemeClr val="bg1">
                      <a:lumMod val="95000"/>
                    </a:schemeClr>
                  </a:solidFill>
                  <a:latin typeface="Segoe Pro" panose="020B0502040504020203" pitchFamily="34" charset="0"/>
                </a:rPr>
                <a:t>avec le soutien de </a:t>
              </a:r>
            </a:p>
          </p:txBody>
        </p:sp>
        <p:pic>
          <p:nvPicPr>
            <p:cNvPr id="20" name="Graphique 19">
              <a:extLst>
                <a:ext uri="{FF2B5EF4-FFF2-40B4-BE49-F238E27FC236}">
                  <a16:creationId xmlns:a16="http://schemas.microsoft.com/office/drawing/2014/main" id="{1BFC8B34-753E-44FF-A20B-91C5F939E12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3709" y="6002909"/>
              <a:ext cx="1102753" cy="330826"/>
            </a:xfrm>
            <a:prstGeom prst="rect">
              <a:avLst/>
            </a:prstGeom>
          </p:spPr>
        </p:pic>
      </p:grpSp>
      <p:sp>
        <p:nvSpPr>
          <p:cNvPr id="9" name="Espace réservé du titre 1">
            <a:extLst>
              <a:ext uri="{FF2B5EF4-FFF2-40B4-BE49-F238E27FC236}">
                <a16:creationId xmlns:a16="http://schemas.microsoft.com/office/drawing/2014/main" id="{480AA7BC-1E85-40C3-BD74-E93BB0AF5C50}"/>
              </a:ext>
            </a:extLst>
          </p:cNvPr>
          <p:cNvSpPr>
            <a:spLocks noGrp="1"/>
          </p:cNvSpPr>
          <p:nvPr>
            <p:ph type="title"/>
          </p:nvPr>
        </p:nvSpPr>
        <p:spPr>
          <a:xfrm>
            <a:off x="2524259" y="2395949"/>
            <a:ext cx="7143480" cy="1325563"/>
          </a:xfrm>
          <a:prstGeom prst="rect">
            <a:avLst/>
          </a:prstGeom>
        </p:spPr>
        <p:txBody>
          <a:bodyPr vert="horz" lIns="91440" tIns="45720" rIns="91440" bIns="45720" rtlCol="0" anchor="ctr">
            <a:normAutofit/>
          </a:bodyPr>
          <a:lstStyle>
            <a:lvl1pPr>
              <a:defRPr cap="small" baseline="0"/>
            </a:lvl1pPr>
          </a:lstStyle>
          <a:p>
            <a:endParaRPr lang="fr-FR"/>
          </a:p>
        </p:txBody>
      </p:sp>
      <p:pic>
        <p:nvPicPr>
          <p:cNvPr id="6" name="Image 5" descr="Une image contenant dessin&#10;&#10;Description générée automatiquement">
            <a:extLst>
              <a:ext uri="{FF2B5EF4-FFF2-40B4-BE49-F238E27FC236}">
                <a16:creationId xmlns:a16="http://schemas.microsoft.com/office/drawing/2014/main" id="{B22A5E12-BF7B-42CC-B077-2BBE1A702DB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78540" y="3825727"/>
            <a:ext cx="1042125" cy="1042125"/>
          </a:xfrm>
          <a:prstGeom prst="rect">
            <a:avLst/>
          </a:prstGeom>
        </p:spPr>
      </p:pic>
      <p:pic>
        <p:nvPicPr>
          <p:cNvPr id="4" name="Picture 3">
            <a:extLst>
              <a:ext uri="{FF2B5EF4-FFF2-40B4-BE49-F238E27FC236}">
                <a16:creationId xmlns:a16="http://schemas.microsoft.com/office/drawing/2014/main" id="{9BC075A1-3A37-49DB-9C90-8EB994B0380D}"/>
              </a:ext>
            </a:extLst>
          </p:cNvPr>
          <p:cNvPicPr>
            <a:picLocks noChangeAspect="1"/>
          </p:cNvPicPr>
          <p:nvPr userDrawn="1"/>
        </p:nvPicPr>
        <p:blipFill>
          <a:blip r:embed="rId8"/>
          <a:stretch>
            <a:fillRect/>
          </a:stretch>
        </p:blipFill>
        <p:spPr>
          <a:xfrm>
            <a:off x="8418400" y="3837834"/>
            <a:ext cx="1058975" cy="1075501"/>
          </a:xfrm>
          <a:prstGeom prst="rect">
            <a:avLst/>
          </a:prstGeom>
        </p:spPr>
      </p:pic>
    </p:spTree>
    <p:extLst>
      <p:ext uri="{BB962C8B-B14F-4D97-AF65-F5344CB8AC3E}">
        <p14:creationId xmlns:p14="http://schemas.microsoft.com/office/powerpoint/2010/main" val="411152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PFS - Vierge">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4973A9D2-CA98-4260-B33B-35501F336B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9739" y="223140"/>
            <a:ext cx="2107642" cy="579199"/>
          </a:xfrm>
          <a:prstGeom prst="rect">
            <a:avLst/>
          </a:prstGeom>
        </p:spPr>
      </p:pic>
      <p:sp>
        <p:nvSpPr>
          <p:cNvPr id="13" name="Espace réservé du titre 1">
            <a:extLst>
              <a:ext uri="{FF2B5EF4-FFF2-40B4-BE49-F238E27FC236}">
                <a16:creationId xmlns:a16="http://schemas.microsoft.com/office/drawing/2014/main" id="{83D0E055-89C5-422F-9C33-C1B21CCD0BC1}"/>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tx1">
                    <a:lumMod val="75000"/>
                    <a:lumOff val="25000"/>
                  </a:schemeClr>
                </a:solidFill>
              </a:defRPr>
            </a:lvl1pPr>
          </a:lstStyle>
          <a:p>
            <a:r>
              <a:rPr lang="fr-FR"/>
              <a:t>Modifiez le style du titre</a:t>
            </a:r>
          </a:p>
        </p:txBody>
      </p:sp>
    </p:spTree>
    <p:extLst>
      <p:ext uri="{BB962C8B-B14F-4D97-AF65-F5344CB8AC3E}">
        <p14:creationId xmlns:p14="http://schemas.microsoft.com/office/powerpoint/2010/main" val="258383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PFS - Agenda">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899346-58B9-45F8-B26A-09B1F095E0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1" name="Espace réservé du titre 1">
            <a:extLst>
              <a:ext uri="{FF2B5EF4-FFF2-40B4-BE49-F238E27FC236}">
                <a16:creationId xmlns:a16="http://schemas.microsoft.com/office/drawing/2014/main" id="{DA2AA258-83CC-46A2-9646-2864AA1404C0}"/>
              </a:ext>
            </a:extLst>
          </p:cNvPr>
          <p:cNvSpPr>
            <a:spLocks noGrp="1"/>
          </p:cNvSpPr>
          <p:nvPr>
            <p:ph type="title" hasCustomPrompt="1"/>
          </p:nvPr>
        </p:nvSpPr>
        <p:spPr>
          <a:xfrm>
            <a:off x="2524259" y="1239502"/>
            <a:ext cx="7143480" cy="1113733"/>
          </a:xfrm>
          <a:prstGeom prst="rect">
            <a:avLst/>
          </a:prstGeom>
        </p:spPr>
        <p:txBody>
          <a:bodyPr vert="horz" lIns="91440" tIns="45720" rIns="91440" bIns="45720" rtlCol="0" anchor="ctr">
            <a:normAutofit/>
          </a:bodyPr>
          <a:lstStyle>
            <a:lvl1pPr>
              <a:defRPr cap="small" baseline="0"/>
            </a:lvl1pPr>
          </a:lstStyle>
          <a:p>
            <a:r>
              <a:rPr lang="fr-FR"/>
              <a:t>Agenda</a:t>
            </a:r>
          </a:p>
        </p:txBody>
      </p:sp>
      <p:sp>
        <p:nvSpPr>
          <p:cNvPr id="13" name="Espace réservé du titre 1">
            <a:extLst>
              <a:ext uri="{FF2B5EF4-FFF2-40B4-BE49-F238E27FC236}">
                <a16:creationId xmlns:a16="http://schemas.microsoft.com/office/drawing/2014/main" id="{12B578D6-0EE1-4648-942F-748B4FB07EE3}"/>
              </a:ext>
            </a:extLst>
          </p:cNvPr>
          <p:cNvSpPr txBox="1">
            <a:spLocks/>
          </p:cNvSpPr>
          <p:nvPr userDrawn="1"/>
        </p:nvSpPr>
        <p:spPr>
          <a:xfrm>
            <a:off x="2796987" y="2315267"/>
            <a:ext cx="6870751" cy="309045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lumMod val="95000"/>
                  </a:schemeClr>
                </a:solidFill>
                <a:latin typeface="Segoe Pro Semibold" panose="020B0702040504020203" pitchFamily="34" charset="0"/>
                <a:ea typeface="+mj-ea"/>
                <a:cs typeface="+mj-cs"/>
              </a:defRPr>
            </a:lvl1pPr>
          </a:lstStyle>
          <a:p>
            <a:endParaRPr lang="fr-FR" sz="2400" cap="small" baseline="0"/>
          </a:p>
        </p:txBody>
      </p:sp>
      <p:sp>
        <p:nvSpPr>
          <p:cNvPr id="33" name="Sous-titre 2">
            <a:extLst>
              <a:ext uri="{FF2B5EF4-FFF2-40B4-BE49-F238E27FC236}">
                <a16:creationId xmlns:a16="http://schemas.microsoft.com/office/drawing/2014/main" id="{5DCFB8A9-CA0C-4985-8FE1-20CF8A1EF4B2}"/>
              </a:ext>
            </a:extLst>
          </p:cNvPr>
          <p:cNvSpPr>
            <a:spLocks noGrp="1"/>
          </p:cNvSpPr>
          <p:nvPr>
            <p:ph type="subTitle" idx="1"/>
          </p:nvPr>
        </p:nvSpPr>
        <p:spPr>
          <a:xfrm>
            <a:off x="2887420" y="2480906"/>
            <a:ext cx="6780318" cy="2050753"/>
          </a:xfrm>
          <a:prstGeom prst="rect">
            <a:avLst/>
          </a:prstGeom>
        </p:spPr>
        <p:txBody>
          <a:bodyPr>
            <a:noAutofit/>
          </a:bodyPr>
          <a:lstStyle>
            <a:lvl1pPr marL="0" indent="0" algn="l">
              <a:lnSpc>
                <a:spcPct val="100000"/>
              </a:lnSpc>
              <a:buNone/>
              <a:defRPr sz="2800" cap="small" baseline="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fr-FR"/>
          </a:p>
        </p:txBody>
      </p:sp>
      <p:pic>
        <p:nvPicPr>
          <p:cNvPr id="3" name="Graphique 2">
            <a:extLst>
              <a:ext uri="{FF2B5EF4-FFF2-40B4-BE49-F238E27FC236}">
                <a16:creationId xmlns:a16="http://schemas.microsoft.com/office/drawing/2014/main" id="{BA7CC64C-9826-4A4F-8802-BB2619DC858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Tree>
    <p:extLst>
      <p:ext uri="{BB962C8B-B14F-4D97-AF65-F5344CB8AC3E}">
        <p14:creationId xmlns:p14="http://schemas.microsoft.com/office/powerpoint/2010/main" val="3406105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Key Differentiator">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7B97B85-2CF1-B115-30C1-F5BD40079A36}"/>
              </a:ext>
            </a:extLst>
          </p:cNvPr>
          <p:cNvSpPr/>
          <p:nvPr userDrawn="1"/>
        </p:nvSpPr>
        <p:spPr bwMode="auto">
          <a:xfrm>
            <a:off x="0" y="0"/>
            <a:ext cx="12192000" cy="1884716"/>
          </a:xfrm>
          <a:custGeom>
            <a:avLst/>
            <a:gdLst>
              <a:gd name="connsiteX0" fmla="*/ 0 w 12192000"/>
              <a:gd name="connsiteY0" fmla="*/ 0 h 1949841"/>
              <a:gd name="connsiteX1" fmla="*/ 12192000 w 12192000"/>
              <a:gd name="connsiteY1" fmla="*/ 0 h 1949841"/>
              <a:gd name="connsiteX2" fmla="*/ 12192000 w 12192000"/>
              <a:gd name="connsiteY2" fmla="*/ 1611984 h 1949841"/>
              <a:gd name="connsiteX3" fmla="*/ 4619672 w 12192000"/>
              <a:gd name="connsiteY3" fmla="*/ 1611984 h 1949841"/>
              <a:gd name="connsiteX4" fmla="*/ 4307841 w 12192000"/>
              <a:gd name="connsiteY4" fmla="*/ 1923815 h 1949841"/>
              <a:gd name="connsiteX5" fmla="*/ 4307841 w 12192000"/>
              <a:gd name="connsiteY5" fmla="*/ 1949841 h 1949841"/>
              <a:gd name="connsiteX6" fmla="*/ 0 w 12192000"/>
              <a:gd name="connsiteY6" fmla="*/ 1949841 h 1949841"/>
              <a:gd name="connsiteX7" fmla="*/ 0 w 12192000"/>
              <a:gd name="connsiteY7" fmla="*/ 0 h 194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49841">
                <a:moveTo>
                  <a:pt x="0" y="0"/>
                </a:moveTo>
                <a:lnTo>
                  <a:pt x="12192000" y="0"/>
                </a:lnTo>
                <a:lnTo>
                  <a:pt x="12192000" y="1611984"/>
                </a:lnTo>
                <a:lnTo>
                  <a:pt x="4619672" y="1611984"/>
                </a:lnTo>
                <a:cubicBezTo>
                  <a:pt x="4447452" y="1611984"/>
                  <a:pt x="4307841" y="1751595"/>
                  <a:pt x="4307841" y="1923815"/>
                </a:cubicBezTo>
                <a:lnTo>
                  <a:pt x="4307841" y="1949841"/>
                </a:lnTo>
                <a:lnTo>
                  <a:pt x="0" y="1949841"/>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5944590" y="167901"/>
            <a:ext cx="4747826" cy="7746998"/>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22801" y="1843340"/>
            <a:ext cx="7569200" cy="4396118"/>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087040"/>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20905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33106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45307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70503"/>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2301337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Two Column">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71B1F896-3BBF-7C0B-B78C-089503F93A13}"/>
              </a:ext>
            </a:extLst>
          </p:cNvPr>
          <p:cNvSpPr/>
          <p:nvPr userDrawn="1"/>
        </p:nvSpPr>
        <p:spPr bwMode="auto">
          <a:xfrm rot="5400000">
            <a:off x="-1734609" y="3323923"/>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Freeform: Shape 2">
            <a:extLst>
              <a:ext uri="{FF2B5EF4-FFF2-40B4-BE49-F238E27FC236}">
                <a16:creationId xmlns:a16="http://schemas.microsoft.com/office/drawing/2014/main" id="{CED6DE1A-02AC-9983-E2B2-368F46FDF84A}"/>
              </a:ext>
            </a:extLst>
          </p:cNvPr>
          <p:cNvSpPr/>
          <p:nvPr userDrawn="1"/>
        </p:nvSpPr>
        <p:spPr bwMode="auto">
          <a:xfrm>
            <a:off x="0" y="-1"/>
            <a:ext cx="12192000" cy="1793663"/>
          </a:xfrm>
          <a:custGeom>
            <a:avLst/>
            <a:gdLst>
              <a:gd name="connsiteX0" fmla="*/ 0 w 12192000"/>
              <a:gd name="connsiteY0" fmla="*/ 0 h 1793663"/>
              <a:gd name="connsiteX1" fmla="*/ 12192000 w 12192000"/>
              <a:gd name="connsiteY1" fmla="*/ 0 h 1793663"/>
              <a:gd name="connsiteX2" fmla="*/ 12192000 w 12192000"/>
              <a:gd name="connsiteY2" fmla="*/ 1793663 h 1793663"/>
              <a:gd name="connsiteX3" fmla="*/ 11603830 w 12192000"/>
              <a:gd name="connsiteY3" fmla="*/ 1793663 h 1793663"/>
              <a:gd name="connsiteX4" fmla="*/ 11603830 w 12192000"/>
              <a:gd name="connsiteY4" fmla="*/ 1661356 h 1793663"/>
              <a:gd name="connsiteX5" fmla="*/ 11326775 w 12192000"/>
              <a:gd name="connsiteY5" fmla="*/ 1384301 h 1793663"/>
              <a:gd name="connsiteX6" fmla="*/ 6461953 w 12192000"/>
              <a:gd name="connsiteY6" fmla="*/ 1384301 h 1793663"/>
              <a:gd name="connsiteX7" fmla="*/ 6184898 w 12192000"/>
              <a:gd name="connsiteY7" fmla="*/ 1661356 h 1793663"/>
              <a:gd name="connsiteX8" fmla="*/ 6184898 w 12192000"/>
              <a:gd name="connsiteY8" fmla="*/ 1793663 h 1793663"/>
              <a:gd name="connsiteX9" fmla="*/ 6007101 w 12192000"/>
              <a:gd name="connsiteY9" fmla="*/ 1793663 h 1793663"/>
              <a:gd name="connsiteX10" fmla="*/ 6007101 w 12192000"/>
              <a:gd name="connsiteY10" fmla="*/ 1661356 h 1793663"/>
              <a:gd name="connsiteX11" fmla="*/ 5730045 w 12192000"/>
              <a:gd name="connsiteY11" fmla="*/ 1384301 h 1793663"/>
              <a:gd name="connsiteX12" fmla="*/ 865223 w 12192000"/>
              <a:gd name="connsiteY12" fmla="*/ 1384301 h 1793663"/>
              <a:gd name="connsiteX13" fmla="*/ 588168 w 12192000"/>
              <a:gd name="connsiteY13" fmla="*/ 1661356 h 1793663"/>
              <a:gd name="connsiteX14" fmla="*/ 588168 w 12192000"/>
              <a:gd name="connsiteY14" fmla="*/ 1793663 h 1793663"/>
              <a:gd name="connsiteX15" fmla="*/ 0 w 12192000"/>
              <a:gd name="connsiteY15" fmla="*/ 1793663 h 17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1793663">
                <a:moveTo>
                  <a:pt x="0" y="0"/>
                </a:moveTo>
                <a:lnTo>
                  <a:pt x="12192000" y="0"/>
                </a:lnTo>
                <a:lnTo>
                  <a:pt x="12192000" y="1793663"/>
                </a:lnTo>
                <a:lnTo>
                  <a:pt x="11603830" y="1793663"/>
                </a:lnTo>
                <a:lnTo>
                  <a:pt x="11603830" y="1661356"/>
                </a:lnTo>
                <a:cubicBezTo>
                  <a:pt x="11603830" y="1508343"/>
                  <a:pt x="11479788" y="1384301"/>
                  <a:pt x="11326775" y="1384301"/>
                </a:cubicBezTo>
                <a:lnTo>
                  <a:pt x="6461953" y="1384301"/>
                </a:lnTo>
                <a:cubicBezTo>
                  <a:pt x="6308940" y="1384301"/>
                  <a:pt x="6184898" y="1508343"/>
                  <a:pt x="6184898" y="1661356"/>
                </a:cubicBezTo>
                <a:lnTo>
                  <a:pt x="6184898" y="1793663"/>
                </a:lnTo>
                <a:lnTo>
                  <a:pt x="6007101" y="1793663"/>
                </a:lnTo>
                <a:lnTo>
                  <a:pt x="6007101" y="1661356"/>
                </a:lnTo>
                <a:cubicBezTo>
                  <a:pt x="6007101" y="1508343"/>
                  <a:pt x="5883058" y="1384301"/>
                  <a:pt x="5730045" y="1384301"/>
                </a:cubicBezTo>
                <a:lnTo>
                  <a:pt x="865223" y="1384301"/>
                </a:lnTo>
                <a:cubicBezTo>
                  <a:pt x="712210" y="1384301"/>
                  <a:pt x="588168" y="1508343"/>
                  <a:pt x="588168" y="1661356"/>
                </a:cubicBezTo>
                <a:lnTo>
                  <a:pt x="588168" y="1793663"/>
                </a:lnTo>
                <a:lnTo>
                  <a:pt x="0" y="17936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87D2CBC8-B3E0-36F6-1896-04979256EBBB}"/>
              </a:ext>
            </a:extLst>
          </p:cNvPr>
          <p:cNvSpPr/>
          <p:nvPr userDrawn="1"/>
        </p:nvSpPr>
        <p:spPr bwMode="auto">
          <a:xfrm>
            <a:off x="757920"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AB6EA6C3-278C-85D5-EF80-7159F73D9225}"/>
              </a:ext>
            </a:extLst>
          </p:cNvPr>
          <p:cNvSpPr/>
          <p:nvPr userDrawn="1"/>
        </p:nvSpPr>
        <p:spPr bwMode="auto">
          <a:xfrm>
            <a:off x="6363272"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6" name="Rectangle: Single Corner Rounded 5">
            <a:extLst>
              <a:ext uri="{FF2B5EF4-FFF2-40B4-BE49-F238E27FC236}">
                <a16:creationId xmlns:a16="http://schemas.microsoft.com/office/drawing/2014/main" id="{E67331C0-B087-7491-2422-0B553A1D35E9}"/>
              </a:ext>
            </a:extLst>
          </p:cNvPr>
          <p:cNvSpPr/>
          <p:nvPr userDrawn="1"/>
        </p:nvSpPr>
        <p:spPr bwMode="auto">
          <a:xfrm rot="16200000" flipH="1">
            <a:off x="9869223" y="3323924"/>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Top Corners Rounded 6">
            <a:extLst>
              <a:ext uri="{FF2B5EF4-FFF2-40B4-BE49-F238E27FC236}">
                <a16:creationId xmlns:a16="http://schemas.microsoft.com/office/drawing/2014/main" id="{C9963C8D-0FD8-30F3-3F86-2D4F0558C013}"/>
              </a:ext>
            </a:extLst>
          </p:cNvPr>
          <p:cNvSpPr/>
          <p:nvPr userDrawn="1"/>
        </p:nvSpPr>
        <p:spPr bwMode="auto">
          <a:xfrm flipV="1">
            <a:off x="6007100" y="1790125"/>
            <a:ext cx="177798" cy="1540903"/>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Text Placeholder 15">
            <a:extLst>
              <a:ext uri="{FF2B5EF4-FFF2-40B4-BE49-F238E27FC236}">
                <a16:creationId xmlns:a16="http://schemas.microsoft.com/office/drawing/2014/main" id="{05FC84F8-E0F2-C97F-85C7-3850033867E0}"/>
              </a:ext>
            </a:extLst>
          </p:cNvPr>
          <p:cNvSpPr>
            <a:spLocks noGrp="1"/>
          </p:cNvSpPr>
          <p:nvPr>
            <p:ph type="body" sz="quarter" idx="10"/>
          </p:nvPr>
        </p:nvSpPr>
        <p:spPr>
          <a:xfrm>
            <a:off x="1752092"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18" name="Text Placeholder 17">
            <a:extLst>
              <a:ext uri="{FF2B5EF4-FFF2-40B4-BE49-F238E27FC236}">
                <a16:creationId xmlns:a16="http://schemas.microsoft.com/office/drawing/2014/main" id="{3F397BDF-6661-8A5C-6327-9B07BAA4A5F8}"/>
              </a:ext>
            </a:extLst>
          </p:cNvPr>
          <p:cNvSpPr>
            <a:spLocks noGrp="1"/>
          </p:cNvSpPr>
          <p:nvPr>
            <p:ph type="body" sz="quarter" idx="11"/>
          </p:nvPr>
        </p:nvSpPr>
        <p:spPr>
          <a:xfrm>
            <a:off x="7357445"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stStyle>
          <a:p>
            <a:pPr lvl="0"/>
            <a:endParaRPr lang="en-IN"/>
          </a:p>
        </p:txBody>
      </p:sp>
      <p:sp>
        <p:nvSpPr>
          <p:cNvPr id="27" name="Text Placeholder 26">
            <a:extLst>
              <a:ext uri="{FF2B5EF4-FFF2-40B4-BE49-F238E27FC236}">
                <a16:creationId xmlns:a16="http://schemas.microsoft.com/office/drawing/2014/main" id="{5E2A6A41-D69C-81DA-BD2C-C524BB399819}"/>
              </a:ext>
            </a:extLst>
          </p:cNvPr>
          <p:cNvSpPr>
            <a:spLocks noGrp="1"/>
          </p:cNvSpPr>
          <p:nvPr>
            <p:ph type="body" sz="quarter" idx="14"/>
          </p:nvPr>
        </p:nvSpPr>
        <p:spPr>
          <a:xfrm>
            <a:off x="1006267"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9" name="Text Placeholder 28">
            <a:extLst>
              <a:ext uri="{FF2B5EF4-FFF2-40B4-BE49-F238E27FC236}">
                <a16:creationId xmlns:a16="http://schemas.microsoft.com/office/drawing/2014/main" id="{A32597D8-2F22-8BFA-3C92-B1AF975CB595}"/>
              </a:ext>
            </a:extLst>
          </p:cNvPr>
          <p:cNvSpPr>
            <a:spLocks noGrp="1"/>
          </p:cNvSpPr>
          <p:nvPr>
            <p:ph type="body" sz="quarter" idx="15"/>
          </p:nvPr>
        </p:nvSpPr>
        <p:spPr>
          <a:xfrm>
            <a:off x="6611620"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5" name="Title 24">
            <a:extLst>
              <a:ext uri="{FF2B5EF4-FFF2-40B4-BE49-F238E27FC236}">
                <a16:creationId xmlns:a16="http://schemas.microsoft.com/office/drawing/2014/main" id="{5EB43C38-7734-B277-27DF-08BE495B57E9}"/>
              </a:ext>
            </a:extLst>
          </p:cNvPr>
          <p:cNvSpPr>
            <a:spLocks noGrp="1"/>
          </p:cNvSpPr>
          <p:nvPr>
            <p:ph type="title"/>
          </p:nvPr>
        </p:nvSpPr>
        <p:spPr/>
        <p:txBody>
          <a:bodyPr/>
          <a:lstStyle/>
          <a:p>
            <a:r>
              <a:rPr lang="en-US"/>
              <a:t>Click to edit Master title style</a:t>
            </a:r>
            <a:endParaRPr lang="en-IN"/>
          </a:p>
        </p:txBody>
      </p:sp>
      <p:sp>
        <p:nvSpPr>
          <p:cNvPr id="31" name="Picture Placeholder 30">
            <a:extLst>
              <a:ext uri="{FF2B5EF4-FFF2-40B4-BE49-F238E27FC236}">
                <a16:creationId xmlns:a16="http://schemas.microsoft.com/office/drawing/2014/main" id="{BC301C06-3022-C461-7ECC-928380A979BD}"/>
              </a:ext>
            </a:extLst>
          </p:cNvPr>
          <p:cNvSpPr>
            <a:spLocks noGrp="1"/>
          </p:cNvSpPr>
          <p:nvPr>
            <p:ph type="pic" sz="quarter" idx="16" hasCustomPrompt="1"/>
          </p:nvPr>
        </p:nvSpPr>
        <p:spPr>
          <a:xfrm>
            <a:off x="1007791" y="2016056"/>
            <a:ext cx="530352" cy="530352"/>
          </a:xfrm>
          <a:prstGeom prst="ellipse">
            <a:avLst/>
          </a:prstGeom>
        </p:spPr>
        <p:txBody>
          <a:bodyPr anchor="ctr">
            <a:noAutofit/>
          </a:bodyPr>
          <a:lstStyle>
            <a:lvl1pPr marL="0" indent="0" algn="ctr">
              <a:buNone/>
              <a:defRPr sz="1100"/>
            </a:lvl1pPr>
          </a:lstStyle>
          <a:p>
            <a:r>
              <a:rPr lang="en-IN"/>
              <a:t>Icon</a:t>
            </a:r>
          </a:p>
        </p:txBody>
      </p:sp>
      <p:sp>
        <p:nvSpPr>
          <p:cNvPr id="32" name="Picture Placeholder 30">
            <a:extLst>
              <a:ext uri="{FF2B5EF4-FFF2-40B4-BE49-F238E27FC236}">
                <a16:creationId xmlns:a16="http://schemas.microsoft.com/office/drawing/2014/main" id="{7664099F-EB3B-F818-FF0E-81C644180909}"/>
              </a:ext>
            </a:extLst>
          </p:cNvPr>
          <p:cNvSpPr>
            <a:spLocks noGrp="1"/>
          </p:cNvSpPr>
          <p:nvPr>
            <p:ph type="pic" sz="quarter" idx="17" hasCustomPrompt="1"/>
          </p:nvPr>
        </p:nvSpPr>
        <p:spPr>
          <a:xfrm>
            <a:off x="6613144" y="2016056"/>
            <a:ext cx="530352" cy="530352"/>
          </a:xfrm>
          <a:prstGeom prst="ellipse">
            <a:avLst/>
          </a:prstGeom>
        </p:spPr>
        <p:txBody>
          <a:bodyPr anchor="ctr">
            <a:noAutofit/>
          </a:bodyPr>
          <a:lstStyle>
            <a:lvl1pPr marL="0" indent="0" algn="ctr">
              <a:buNone/>
              <a:defRPr sz="1100"/>
            </a:lvl1pPr>
          </a:lstStyle>
          <a:p>
            <a:r>
              <a:rPr lang="en-IN"/>
              <a:t>Icon</a:t>
            </a:r>
          </a:p>
        </p:txBody>
      </p:sp>
    </p:spTree>
    <p:extLst>
      <p:ext uri="{BB962C8B-B14F-4D97-AF65-F5344CB8AC3E}">
        <p14:creationId xmlns:p14="http://schemas.microsoft.com/office/powerpoint/2010/main" val="518288840"/>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668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229562"/>
      </p:ext>
    </p:extLst>
  </p:cSld>
  <p:clrMapOvr>
    <a:masterClrMapping/>
  </p:clrMapOvr>
  <p:transition>
    <p:fade/>
  </p:transition>
  <p:extLst>
    <p:ext uri="{DCECCB84-F9BA-43D5-87BE-67443E8EF086}">
      <p15:sldGuideLst xmlns:p15="http://schemas.microsoft.com/office/powerpoint/2012/main">
        <p15:guide id="28" orient="horz" pos="864" userDrawn="1">
          <p15:clr>
            <a:srgbClr val="5ACBF0"/>
          </p15:clr>
        </p15:guide>
        <p15:guide id="29" orient="horz" pos="1272" userDrawn="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4D38-2B76-4C86-94E4-6557F76FC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8B563-1177-4DC8-9BB4-831AC804BE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C526F-6814-4E1F-B223-6E9A27565F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6D20206-E112-4EDD-8317-F53073EFE778}"/>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3A323550-D28E-4DF2-8A0A-E2F1964E3306}"/>
              </a:ext>
            </a:extLst>
          </p:cNvPr>
          <p:cNvSpPr>
            <a:spLocks noGrp="1"/>
          </p:cNvSpPr>
          <p:nvPr>
            <p:ph type="sldNum" sz="quarter" idx="12"/>
          </p:nvPr>
        </p:nvSpPr>
        <p:spPr/>
        <p:txBody>
          <a:bodyPr/>
          <a:lstStyle/>
          <a:p>
            <a:fld id="{62B05142-06D8-4191-BC9B-2B449A0A0167}" type="slidenum">
              <a:rPr lang="en-US" smtClean="0"/>
              <a:t>‹#›</a:t>
            </a:fld>
            <a:endParaRPr lang="en-US"/>
          </a:p>
        </p:txBody>
      </p:sp>
    </p:spTree>
    <p:extLst>
      <p:ext uri="{BB962C8B-B14F-4D97-AF65-F5344CB8AC3E}">
        <p14:creationId xmlns:p14="http://schemas.microsoft.com/office/powerpoint/2010/main" val="169021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PFS - Chapitre (générique)">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463111"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8" name="Image 7" descr="Une image contenant lumière, table, assis, câble&#10;&#10;Description générée automatiquement">
            <a:extLst>
              <a:ext uri="{FF2B5EF4-FFF2-40B4-BE49-F238E27FC236}">
                <a16:creationId xmlns:a16="http://schemas.microsoft.com/office/drawing/2014/main" id="{17CABB75-3A88-4C65-A360-64BD4B57505B}"/>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5596"/>
          <a:stretch/>
        </p:blipFill>
        <p:spPr>
          <a:xfrm>
            <a:off x="-1" y="-4054"/>
            <a:ext cx="2977101" cy="6862054"/>
          </a:xfrm>
          <a:prstGeom prst="rect">
            <a:avLst/>
          </a:prstGeom>
        </p:spPr>
      </p:pic>
      <p:pic>
        <p:nvPicPr>
          <p:cNvPr id="13" name="Image 12" descr="Une image contenant lumière, table, câble, assis&#10;&#10;Description générée automatiquement">
            <a:extLst>
              <a:ext uri="{FF2B5EF4-FFF2-40B4-BE49-F238E27FC236}">
                <a16:creationId xmlns:a16="http://schemas.microsoft.com/office/drawing/2014/main" id="{57C53A4A-214E-42FB-929C-C946C59B5D5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3176"/>
          <a:stretch/>
        </p:blipFill>
        <p:spPr>
          <a:xfrm>
            <a:off x="6457005" y="-31622"/>
            <a:ext cx="5734995" cy="6889622"/>
          </a:xfrm>
          <a:prstGeom prst="rect">
            <a:avLst/>
          </a:prstGeom>
        </p:spPr>
      </p:pic>
      <p:sp>
        <p:nvSpPr>
          <p:cNvPr id="9" name="Forme libre : forme 8">
            <a:extLst>
              <a:ext uri="{FF2B5EF4-FFF2-40B4-BE49-F238E27FC236}">
                <a16:creationId xmlns:a16="http://schemas.microsoft.com/office/drawing/2014/main" id="{780D174B-255E-4DE5-BEF3-D5EDC95C4E11}"/>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Graphique 6">
            <a:extLst>
              <a:ext uri="{FF2B5EF4-FFF2-40B4-BE49-F238E27FC236}">
                <a16:creationId xmlns:a16="http://schemas.microsoft.com/office/drawing/2014/main" id="{E30DBE9A-A3D6-4F72-9ADE-81E8C015F4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317620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PFS - Chapitre (bleu)">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509606"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50" name="Image 49" descr="Une image contenant lumière, assis, table, allumé&#10;&#10;Description générée automatiquement">
            <a:extLst>
              <a:ext uri="{FF2B5EF4-FFF2-40B4-BE49-F238E27FC236}">
                <a16:creationId xmlns:a16="http://schemas.microsoft.com/office/drawing/2014/main" id="{DC81402E-29E6-46AC-9AEA-B9646BBC9EF5}"/>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5761"/>
          <a:stretch/>
        </p:blipFill>
        <p:spPr>
          <a:xfrm>
            <a:off x="-1" y="-34432"/>
            <a:ext cx="2970747" cy="6893938"/>
          </a:xfrm>
          <a:prstGeom prst="rect">
            <a:avLst/>
          </a:prstGeom>
        </p:spPr>
      </p:pic>
      <p:pic>
        <p:nvPicPr>
          <p:cNvPr id="54" name="Image 53" descr="Une image contenant lumière, assis, table, ordinateur&#10;&#10;Description générée automatiquement">
            <a:extLst>
              <a:ext uri="{FF2B5EF4-FFF2-40B4-BE49-F238E27FC236}">
                <a16:creationId xmlns:a16="http://schemas.microsoft.com/office/drawing/2014/main" id="{D99335A2-0C4E-4041-B4D5-E8EAA6108B2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3315"/>
          <a:stretch/>
        </p:blipFill>
        <p:spPr>
          <a:xfrm>
            <a:off x="6472975" y="-32692"/>
            <a:ext cx="5719025" cy="6890692"/>
          </a:xfrm>
          <a:prstGeom prst="rect">
            <a:avLst/>
          </a:prstGeom>
        </p:spPr>
      </p:pic>
      <p:sp>
        <p:nvSpPr>
          <p:cNvPr id="5" name="Forme libre : forme 4">
            <a:extLst>
              <a:ext uri="{FF2B5EF4-FFF2-40B4-BE49-F238E27FC236}">
                <a16:creationId xmlns:a16="http://schemas.microsoft.com/office/drawing/2014/main" id="{058F0CF6-D385-420D-B014-98E4E5B2C2C8}"/>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3">
            <a:extLst>
              <a:ext uri="{FF2B5EF4-FFF2-40B4-BE49-F238E27FC236}">
                <a16:creationId xmlns:a16="http://schemas.microsoft.com/office/drawing/2014/main" id="{D76AD3F5-1041-44F7-AB21-000168DD8F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245598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PFS - Chapitre (violet)">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478609"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54" name="Image 53" descr="Une image contenant ordinateur, table, lumière, assis&#10;&#10;Description générée automatiquement">
            <a:extLst>
              <a:ext uri="{FF2B5EF4-FFF2-40B4-BE49-F238E27FC236}">
                <a16:creationId xmlns:a16="http://schemas.microsoft.com/office/drawing/2014/main" id="{418114D7-4B8B-49C3-A46D-4B83DEE698C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5294"/>
          <a:stretch/>
        </p:blipFill>
        <p:spPr>
          <a:xfrm>
            <a:off x="0" y="-16084"/>
            <a:ext cx="3019196" cy="6874084"/>
          </a:xfrm>
          <a:prstGeom prst="rect">
            <a:avLst/>
          </a:prstGeom>
        </p:spPr>
      </p:pic>
      <p:pic>
        <p:nvPicPr>
          <p:cNvPr id="58" name="Image 57" descr="Une image contenant ordinateur, table, lumière, moniteur&#10;&#10;Description générée automatiquement">
            <a:extLst>
              <a:ext uri="{FF2B5EF4-FFF2-40B4-BE49-F238E27FC236}">
                <a16:creationId xmlns:a16="http://schemas.microsoft.com/office/drawing/2014/main" id="{9D85FB07-4869-4E05-9C48-287B5D81B1F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3228"/>
          <a:stretch/>
        </p:blipFill>
        <p:spPr>
          <a:xfrm>
            <a:off x="6473496" y="-30929"/>
            <a:ext cx="5728122" cy="6888929"/>
          </a:xfrm>
          <a:prstGeom prst="rect">
            <a:avLst/>
          </a:prstGeom>
        </p:spPr>
      </p:pic>
      <p:sp>
        <p:nvSpPr>
          <p:cNvPr id="5" name="Forme libre : forme 4">
            <a:extLst>
              <a:ext uri="{FF2B5EF4-FFF2-40B4-BE49-F238E27FC236}">
                <a16:creationId xmlns:a16="http://schemas.microsoft.com/office/drawing/2014/main" id="{E626EE05-A1E0-432A-944E-B6F2AC35CB91}"/>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3">
            <a:extLst>
              <a:ext uri="{FF2B5EF4-FFF2-40B4-BE49-F238E27FC236}">
                <a16:creationId xmlns:a16="http://schemas.microsoft.com/office/drawing/2014/main" id="{C0A0311B-870A-4E3A-803B-FE62FD84E5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1681764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PFS - Chapitre (jaune)">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463111"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62" name="Image 61" descr="Une image contenant bâtiment, câble, lumière, assis&#10;&#10;Description générée automatiquement">
            <a:extLst>
              <a:ext uri="{FF2B5EF4-FFF2-40B4-BE49-F238E27FC236}">
                <a16:creationId xmlns:a16="http://schemas.microsoft.com/office/drawing/2014/main" id="{6FAB0BB1-251D-4A49-8FCD-690A6F02A04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5299"/>
          <a:stretch/>
        </p:blipFill>
        <p:spPr>
          <a:xfrm>
            <a:off x="0" y="-16084"/>
            <a:ext cx="3028814" cy="6897323"/>
          </a:xfrm>
          <a:prstGeom prst="rect">
            <a:avLst/>
          </a:prstGeom>
        </p:spPr>
      </p:pic>
      <p:pic>
        <p:nvPicPr>
          <p:cNvPr id="66" name="Image 65" descr="Une image contenant bâtiment, câble, lumière, table&#10;&#10;Description générée automatiquement">
            <a:extLst>
              <a:ext uri="{FF2B5EF4-FFF2-40B4-BE49-F238E27FC236}">
                <a16:creationId xmlns:a16="http://schemas.microsoft.com/office/drawing/2014/main" id="{A090A0F2-9B48-4156-9DBE-955867702B1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3123"/>
          <a:stretch/>
        </p:blipFill>
        <p:spPr>
          <a:xfrm>
            <a:off x="6463878" y="-15496"/>
            <a:ext cx="5728122" cy="6873496"/>
          </a:xfrm>
          <a:prstGeom prst="rect">
            <a:avLst/>
          </a:prstGeom>
        </p:spPr>
      </p:pic>
      <p:sp>
        <p:nvSpPr>
          <p:cNvPr id="5" name="Forme libre : forme 4">
            <a:extLst>
              <a:ext uri="{FF2B5EF4-FFF2-40B4-BE49-F238E27FC236}">
                <a16:creationId xmlns:a16="http://schemas.microsoft.com/office/drawing/2014/main" id="{75062972-BB06-4556-9D27-55BA07FB4C2C}"/>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Graphique 3">
            <a:extLst>
              <a:ext uri="{FF2B5EF4-FFF2-40B4-BE49-F238E27FC236}">
                <a16:creationId xmlns:a16="http://schemas.microsoft.com/office/drawing/2014/main" id="{A92809E4-D912-43AC-968D-F37181F6AEE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28805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PFS - Chapitre (vert)">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AB819FAB-A91A-433A-B9A7-6E5940A88CA3}"/>
              </a:ext>
            </a:extLst>
          </p:cNvPr>
          <p:cNvGrpSpPr/>
          <p:nvPr userDrawn="1"/>
        </p:nvGrpSpPr>
        <p:grpSpPr>
          <a:xfrm>
            <a:off x="191198" y="0"/>
            <a:ext cx="11890443" cy="6810268"/>
            <a:chOff x="191198" y="0"/>
            <a:chExt cx="11890443" cy="6810268"/>
          </a:xfrm>
          <a:solidFill>
            <a:srgbClr val="000000">
              <a:alpha val="4706"/>
            </a:srgbClr>
          </a:solidFill>
        </p:grpSpPr>
        <p:pic>
          <p:nvPicPr>
            <p:cNvPr id="15" name="Graphique 14">
              <a:extLst>
                <a:ext uri="{FF2B5EF4-FFF2-40B4-BE49-F238E27FC236}">
                  <a16:creationId xmlns:a16="http://schemas.microsoft.com/office/drawing/2014/main" id="{FEC5E50B-D1FB-4353-9124-9C6645156C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8630" y="2912724"/>
              <a:ext cx="810288" cy="934948"/>
            </a:xfrm>
            <a:prstGeom prst="rect">
              <a:avLst/>
            </a:prstGeom>
          </p:spPr>
        </p:pic>
        <p:pic>
          <p:nvPicPr>
            <p:cNvPr id="16" name="Graphique 15">
              <a:extLst>
                <a:ext uri="{FF2B5EF4-FFF2-40B4-BE49-F238E27FC236}">
                  <a16:creationId xmlns:a16="http://schemas.microsoft.com/office/drawing/2014/main" id="{E62ADDA2-8551-422E-AB99-B82E2EF206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2544424"/>
              <a:ext cx="810288" cy="934948"/>
            </a:xfrm>
            <a:prstGeom prst="rect">
              <a:avLst/>
            </a:prstGeom>
          </p:spPr>
        </p:pic>
        <p:pic>
          <p:nvPicPr>
            <p:cNvPr id="17" name="Graphique 16">
              <a:extLst>
                <a:ext uri="{FF2B5EF4-FFF2-40B4-BE49-F238E27FC236}">
                  <a16:creationId xmlns:a16="http://schemas.microsoft.com/office/drawing/2014/main" id="{1D52F62C-F0BD-4183-BD86-1A82E658E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1344274"/>
              <a:ext cx="810288" cy="934948"/>
            </a:xfrm>
            <a:prstGeom prst="rect">
              <a:avLst/>
            </a:prstGeom>
          </p:spPr>
        </p:pic>
        <p:pic>
          <p:nvPicPr>
            <p:cNvPr id="18" name="Graphique 17">
              <a:extLst>
                <a:ext uri="{FF2B5EF4-FFF2-40B4-BE49-F238E27FC236}">
                  <a16:creationId xmlns:a16="http://schemas.microsoft.com/office/drawing/2014/main" id="{13AB63AB-A957-4F48-83F6-B45F3985B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774" y="4824074"/>
              <a:ext cx="810288" cy="934948"/>
            </a:xfrm>
            <a:prstGeom prst="rect">
              <a:avLst/>
            </a:prstGeom>
          </p:spPr>
        </p:pic>
        <p:pic>
          <p:nvPicPr>
            <p:cNvPr id="19" name="Graphique 18">
              <a:extLst>
                <a:ext uri="{FF2B5EF4-FFF2-40B4-BE49-F238E27FC236}">
                  <a16:creationId xmlns:a16="http://schemas.microsoft.com/office/drawing/2014/main" id="{A235C2CB-B808-4886-A998-54EE5BB9E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2924" y="2773024"/>
              <a:ext cx="810288" cy="934948"/>
            </a:xfrm>
            <a:prstGeom prst="rect">
              <a:avLst/>
            </a:prstGeom>
          </p:spPr>
        </p:pic>
        <p:pic>
          <p:nvPicPr>
            <p:cNvPr id="20" name="Graphique 19">
              <a:extLst>
                <a:ext uri="{FF2B5EF4-FFF2-40B4-BE49-F238E27FC236}">
                  <a16:creationId xmlns:a16="http://schemas.microsoft.com/office/drawing/2014/main" id="{9E641B8B-4744-4A4A-A8BE-56A406989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94874" y="194924"/>
              <a:ext cx="810288" cy="934948"/>
            </a:xfrm>
            <a:prstGeom prst="rect">
              <a:avLst/>
            </a:prstGeom>
          </p:spPr>
        </p:pic>
        <p:pic>
          <p:nvPicPr>
            <p:cNvPr id="21" name="Graphique 20">
              <a:extLst>
                <a:ext uri="{FF2B5EF4-FFF2-40B4-BE49-F238E27FC236}">
                  <a16:creationId xmlns:a16="http://schemas.microsoft.com/office/drawing/2014/main" id="{54C3EB2B-ECC5-4497-B68B-D7426B186F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24" y="5071724"/>
              <a:ext cx="810288" cy="934948"/>
            </a:xfrm>
            <a:prstGeom prst="rect">
              <a:avLst/>
            </a:prstGeom>
          </p:spPr>
        </p:pic>
        <p:pic>
          <p:nvPicPr>
            <p:cNvPr id="22" name="Graphique 21">
              <a:extLst>
                <a:ext uri="{FF2B5EF4-FFF2-40B4-BE49-F238E27FC236}">
                  <a16:creationId xmlns:a16="http://schemas.microsoft.com/office/drawing/2014/main" id="{97EAC1DE-F168-4F54-BA8C-2EE557AA40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9724" y="2445250"/>
              <a:ext cx="810288" cy="934948"/>
            </a:xfrm>
            <a:prstGeom prst="rect">
              <a:avLst/>
            </a:prstGeom>
          </p:spPr>
        </p:pic>
        <p:pic>
          <p:nvPicPr>
            <p:cNvPr id="23" name="Graphique 22">
              <a:extLst>
                <a:ext uri="{FF2B5EF4-FFF2-40B4-BE49-F238E27FC236}">
                  <a16:creationId xmlns:a16="http://schemas.microsoft.com/office/drawing/2014/main" id="{C9AB1011-84DC-4863-8DE0-1B0ED82DE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0"/>
              <a:ext cx="810288" cy="934948"/>
            </a:xfrm>
            <a:prstGeom prst="rect">
              <a:avLst/>
            </a:prstGeom>
          </p:spPr>
        </p:pic>
        <p:pic>
          <p:nvPicPr>
            <p:cNvPr id="24" name="Graphique 23">
              <a:extLst>
                <a:ext uri="{FF2B5EF4-FFF2-40B4-BE49-F238E27FC236}">
                  <a16:creationId xmlns:a16="http://schemas.microsoft.com/office/drawing/2014/main" id="{FD14877E-D75B-4978-8847-82081DE55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198" y="3289300"/>
              <a:ext cx="810288" cy="934948"/>
            </a:xfrm>
            <a:prstGeom prst="rect">
              <a:avLst/>
            </a:prstGeom>
          </p:spPr>
        </p:pic>
        <p:pic>
          <p:nvPicPr>
            <p:cNvPr id="25" name="Graphique 24">
              <a:extLst>
                <a:ext uri="{FF2B5EF4-FFF2-40B4-BE49-F238E27FC236}">
                  <a16:creationId xmlns:a16="http://schemas.microsoft.com/office/drawing/2014/main" id="{B43C81B7-EFDB-4B01-83D8-953C285B26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212" y="5107898"/>
              <a:ext cx="810288" cy="934948"/>
            </a:xfrm>
            <a:prstGeom prst="rect">
              <a:avLst/>
            </a:prstGeom>
          </p:spPr>
        </p:pic>
        <p:pic>
          <p:nvPicPr>
            <p:cNvPr id="26" name="Graphique 25">
              <a:extLst>
                <a:ext uri="{FF2B5EF4-FFF2-40B4-BE49-F238E27FC236}">
                  <a16:creationId xmlns:a16="http://schemas.microsoft.com/office/drawing/2014/main" id="{0D655974-BA84-4E90-8496-6BB50CFE0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7612" y="3847672"/>
              <a:ext cx="810288" cy="934948"/>
            </a:xfrm>
            <a:prstGeom prst="rect">
              <a:avLst/>
            </a:prstGeom>
          </p:spPr>
        </p:pic>
        <p:pic>
          <p:nvPicPr>
            <p:cNvPr id="27" name="Graphique 26">
              <a:extLst>
                <a:ext uri="{FF2B5EF4-FFF2-40B4-BE49-F238E27FC236}">
                  <a16:creationId xmlns:a16="http://schemas.microsoft.com/office/drawing/2014/main" id="{6241A182-53BD-4947-AE5C-6E23425D81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0862" y="532972"/>
              <a:ext cx="810288" cy="934948"/>
            </a:xfrm>
            <a:prstGeom prst="rect">
              <a:avLst/>
            </a:prstGeom>
          </p:spPr>
        </p:pic>
        <p:pic>
          <p:nvPicPr>
            <p:cNvPr id="28" name="Graphique 27">
              <a:extLst>
                <a:ext uri="{FF2B5EF4-FFF2-40B4-BE49-F238E27FC236}">
                  <a16:creationId xmlns:a16="http://schemas.microsoft.com/office/drawing/2014/main" id="{9AFF9716-57A4-4523-AB8B-1A33A5DAF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720760"/>
              <a:ext cx="810288" cy="934948"/>
            </a:xfrm>
            <a:prstGeom prst="rect">
              <a:avLst/>
            </a:prstGeom>
          </p:spPr>
        </p:pic>
        <p:pic>
          <p:nvPicPr>
            <p:cNvPr id="29" name="Graphique 28">
              <a:extLst>
                <a:ext uri="{FF2B5EF4-FFF2-40B4-BE49-F238E27FC236}">
                  <a16:creationId xmlns:a16="http://schemas.microsoft.com/office/drawing/2014/main" id="{7E9EA873-DAA9-4338-BC9C-0B4331F90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7196" y="2279222"/>
              <a:ext cx="560473" cy="646700"/>
            </a:xfrm>
            <a:prstGeom prst="rect">
              <a:avLst/>
            </a:prstGeom>
          </p:spPr>
        </p:pic>
        <p:pic>
          <p:nvPicPr>
            <p:cNvPr id="30" name="Graphique 29">
              <a:extLst>
                <a:ext uri="{FF2B5EF4-FFF2-40B4-BE49-F238E27FC236}">
                  <a16:creationId xmlns:a16="http://schemas.microsoft.com/office/drawing/2014/main" id="{9BFB48E0-5313-42AA-AC92-D0CCC4259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3441" y="4968198"/>
              <a:ext cx="560473" cy="646700"/>
            </a:xfrm>
            <a:prstGeom prst="rect">
              <a:avLst/>
            </a:prstGeom>
          </p:spPr>
        </p:pic>
        <p:pic>
          <p:nvPicPr>
            <p:cNvPr id="31" name="Graphique 30">
              <a:extLst>
                <a:ext uri="{FF2B5EF4-FFF2-40B4-BE49-F238E27FC236}">
                  <a16:creationId xmlns:a16="http://schemas.microsoft.com/office/drawing/2014/main" id="{0FFC96B2-73CF-4A29-AFB9-44CAF80CA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9228" y="2917148"/>
              <a:ext cx="560473" cy="646700"/>
            </a:xfrm>
            <a:prstGeom prst="rect">
              <a:avLst/>
            </a:prstGeom>
          </p:spPr>
        </p:pic>
        <p:pic>
          <p:nvPicPr>
            <p:cNvPr id="32" name="Graphique 31">
              <a:extLst>
                <a:ext uri="{FF2B5EF4-FFF2-40B4-BE49-F238E27FC236}">
                  <a16:creationId xmlns:a16="http://schemas.microsoft.com/office/drawing/2014/main" id="{6C29DD71-AF5D-45BF-BE82-365E3653D0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168" y="5719496"/>
              <a:ext cx="560473" cy="646700"/>
            </a:xfrm>
            <a:prstGeom prst="rect">
              <a:avLst/>
            </a:prstGeom>
          </p:spPr>
        </p:pic>
        <p:pic>
          <p:nvPicPr>
            <p:cNvPr id="33" name="Graphique 32">
              <a:extLst>
                <a:ext uri="{FF2B5EF4-FFF2-40B4-BE49-F238E27FC236}">
                  <a16:creationId xmlns:a16="http://schemas.microsoft.com/office/drawing/2014/main" id="{E301ECB8-D4B5-44F9-B08E-30414E4E0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8265" y="5551970"/>
              <a:ext cx="560473" cy="646700"/>
            </a:xfrm>
            <a:prstGeom prst="rect">
              <a:avLst/>
            </a:prstGeom>
          </p:spPr>
        </p:pic>
        <p:pic>
          <p:nvPicPr>
            <p:cNvPr id="34" name="Graphique 33">
              <a:extLst>
                <a:ext uri="{FF2B5EF4-FFF2-40B4-BE49-F238E27FC236}">
                  <a16:creationId xmlns:a16="http://schemas.microsoft.com/office/drawing/2014/main" id="{860FD54B-8496-4763-991A-027A71A94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868" y="2221074"/>
              <a:ext cx="560473" cy="646700"/>
            </a:xfrm>
            <a:prstGeom prst="rect">
              <a:avLst/>
            </a:prstGeom>
          </p:spPr>
        </p:pic>
        <p:pic>
          <p:nvPicPr>
            <p:cNvPr id="35" name="Graphique 34">
              <a:extLst>
                <a:ext uri="{FF2B5EF4-FFF2-40B4-BE49-F238E27FC236}">
                  <a16:creationId xmlns:a16="http://schemas.microsoft.com/office/drawing/2014/main" id="{A9EE300F-1524-450D-A3C3-F0A6C66566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9583" y="255572"/>
              <a:ext cx="560473" cy="646700"/>
            </a:xfrm>
            <a:prstGeom prst="rect">
              <a:avLst/>
            </a:prstGeom>
          </p:spPr>
        </p:pic>
        <p:pic>
          <p:nvPicPr>
            <p:cNvPr id="36" name="Graphique 35">
              <a:extLst>
                <a:ext uri="{FF2B5EF4-FFF2-40B4-BE49-F238E27FC236}">
                  <a16:creationId xmlns:a16="http://schemas.microsoft.com/office/drawing/2014/main" id="{D0D0DA23-A7D9-4F14-8E01-130E14FC8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2792" y="4407472"/>
              <a:ext cx="560473" cy="646700"/>
            </a:xfrm>
            <a:prstGeom prst="rect">
              <a:avLst/>
            </a:prstGeom>
          </p:spPr>
        </p:pic>
        <p:pic>
          <p:nvPicPr>
            <p:cNvPr id="37" name="Graphique 36">
              <a:extLst>
                <a:ext uri="{FF2B5EF4-FFF2-40B4-BE49-F238E27FC236}">
                  <a16:creationId xmlns:a16="http://schemas.microsoft.com/office/drawing/2014/main" id="{3D5E7426-D201-493E-97B8-BA0F3D6E3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3182" y="2773024"/>
              <a:ext cx="810288" cy="934948"/>
            </a:xfrm>
            <a:prstGeom prst="rect">
              <a:avLst/>
            </a:prstGeom>
          </p:spPr>
        </p:pic>
        <p:pic>
          <p:nvPicPr>
            <p:cNvPr id="38" name="Graphique 37">
              <a:extLst>
                <a:ext uri="{FF2B5EF4-FFF2-40B4-BE49-F238E27FC236}">
                  <a16:creationId xmlns:a16="http://schemas.microsoft.com/office/drawing/2014/main" id="{C5527C63-1797-4534-B21A-B44224AC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12439" y="2961526"/>
              <a:ext cx="810288" cy="934948"/>
            </a:xfrm>
            <a:prstGeom prst="rect">
              <a:avLst/>
            </a:prstGeom>
          </p:spPr>
        </p:pic>
        <p:pic>
          <p:nvPicPr>
            <p:cNvPr id="39" name="Graphique 38">
              <a:extLst>
                <a:ext uri="{FF2B5EF4-FFF2-40B4-BE49-F238E27FC236}">
                  <a16:creationId xmlns:a16="http://schemas.microsoft.com/office/drawing/2014/main" id="{C98D0369-385E-411C-8D4B-23E477E223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342" y="5759022"/>
              <a:ext cx="560473" cy="646700"/>
            </a:xfrm>
            <a:prstGeom prst="rect">
              <a:avLst/>
            </a:prstGeom>
          </p:spPr>
        </p:pic>
        <p:pic>
          <p:nvPicPr>
            <p:cNvPr id="40" name="Graphique 39">
              <a:extLst>
                <a:ext uri="{FF2B5EF4-FFF2-40B4-BE49-F238E27FC236}">
                  <a16:creationId xmlns:a16="http://schemas.microsoft.com/office/drawing/2014/main" id="{89A29337-A010-4B46-BAFF-159B051D4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765" y="463122"/>
              <a:ext cx="560473" cy="646700"/>
            </a:xfrm>
            <a:prstGeom prst="rect">
              <a:avLst/>
            </a:prstGeom>
          </p:spPr>
        </p:pic>
        <p:pic>
          <p:nvPicPr>
            <p:cNvPr id="41" name="Graphique 40">
              <a:extLst>
                <a:ext uri="{FF2B5EF4-FFF2-40B4-BE49-F238E27FC236}">
                  <a16:creationId xmlns:a16="http://schemas.microsoft.com/office/drawing/2014/main" id="{D82626E8-47BD-46FF-A290-76D0F4E23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0554" y="6163568"/>
              <a:ext cx="560473" cy="646700"/>
            </a:xfrm>
            <a:prstGeom prst="rect">
              <a:avLst/>
            </a:prstGeom>
          </p:spPr>
        </p:pic>
        <p:pic>
          <p:nvPicPr>
            <p:cNvPr id="42" name="Graphique 41">
              <a:extLst>
                <a:ext uri="{FF2B5EF4-FFF2-40B4-BE49-F238E27FC236}">
                  <a16:creationId xmlns:a16="http://schemas.microsoft.com/office/drawing/2014/main" id="{37A9BA79-7219-44F4-90F0-78F978E5EE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197" y="5875320"/>
              <a:ext cx="810288" cy="934948"/>
            </a:xfrm>
            <a:prstGeom prst="rect">
              <a:avLst/>
            </a:prstGeom>
          </p:spPr>
        </p:pic>
        <p:pic>
          <p:nvPicPr>
            <p:cNvPr id="43" name="Graphique 42">
              <a:extLst>
                <a:ext uri="{FF2B5EF4-FFF2-40B4-BE49-F238E27FC236}">
                  <a16:creationId xmlns:a16="http://schemas.microsoft.com/office/drawing/2014/main" id="{59AC37A1-193E-4D6D-A775-C3609D479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2165" y="5875320"/>
              <a:ext cx="560473" cy="646700"/>
            </a:xfrm>
            <a:prstGeom prst="rect">
              <a:avLst/>
            </a:prstGeom>
          </p:spPr>
        </p:pic>
      </p:grpSp>
      <p:sp>
        <p:nvSpPr>
          <p:cNvPr id="44" name="Espace réservé du titre 1">
            <a:extLst>
              <a:ext uri="{FF2B5EF4-FFF2-40B4-BE49-F238E27FC236}">
                <a16:creationId xmlns:a16="http://schemas.microsoft.com/office/drawing/2014/main" id="{AFC2C13F-7F0A-4163-995C-24840A08C217}"/>
              </a:ext>
            </a:extLst>
          </p:cNvPr>
          <p:cNvSpPr>
            <a:spLocks noGrp="1"/>
          </p:cNvSpPr>
          <p:nvPr>
            <p:ph type="title"/>
          </p:nvPr>
        </p:nvSpPr>
        <p:spPr>
          <a:xfrm>
            <a:off x="2650611" y="2696901"/>
            <a:ext cx="4328395" cy="834597"/>
          </a:xfrm>
          <a:prstGeom prst="rect">
            <a:avLst/>
          </a:prstGeom>
        </p:spPr>
        <p:txBody>
          <a:bodyPr vert="horz" lIns="91440" tIns="45720" rIns="91440" bIns="45720" rtlCol="0" anchor="ctr">
            <a:normAutofit/>
          </a:bodyPr>
          <a:lstStyle>
            <a:lvl1pPr>
              <a:defRPr cap="small" baseline="0">
                <a:solidFill>
                  <a:schemeClr val="tx1">
                    <a:lumMod val="95000"/>
                    <a:lumOff val="5000"/>
                  </a:schemeClr>
                </a:solidFill>
              </a:defRPr>
            </a:lvl1pPr>
          </a:lstStyle>
          <a:p>
            <a:r>
              <a:rPr lang="fr-FR"/>
              <a:t>Modifiez le style du titre</a:t>
            </a:r>
          </a:p>
        </p:txBody>
      </p:sp>
      <p:sp>
        <p:nvSpPr>
          <p:cNvPr id="45" name="Sous-titre 2">
            <a:extLst>
              <a:ext uri="{FF2B5EF4-FFF2-40B4-BE49-F238E27FC236}">
                <a16:creationId xmlns:a16="http://schemas.microsoft.com/office/drawing/2014/main" id="{7A9B5133-A498-4583-AF84-6592D94D96C5}"/>
              </a:ext>
            </a:extLst>
          </p:cNvPr>
          <p:cNvSpPr>
            <a:spLocks noGrp="1"/>
          </p:cNvSpPr>
          <p:nvPr>
            <p:ph type="subTitle" idx="1"/>
          </p:nvPr>
        </p:nvSpPr>
        <p:spPr>
          <a:xfrm>
            <a:off x="2650611" y="3806272"/>
            <a:ext cx="4494108" cy="750608"/>
          </a:xfrm>
          <a:prstGeom prst="rect">
            <a:avLst/>
          </a:prstGeo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47" name="Graphique 46">
            <a:extLst>
              <a:ext uri="{FF2B5EF4-FFF2-40B4-BE49-F238E27FC236}">
                <a16:creationId xmlns:a16="http://schemas.microsoft.com/office/drawing/2014/main" id="{A84A2ABC-1CEA-4820-81A6-2199EAE8BD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1"/>
            <a:ext cx="2107642" cy="579199"/>
          </a:xfrm>
          <a:prstGeom prst="rect">
            <a:avLst/>
          </a:prstGeom>
        </p:spPr>
      </p:pic>
      <p:pic>
        <p:nvPicPr>
          <p:cNvPr id="3" name="Image 2" descr="Une image contenant bâtiment, nid d’abeille&#10;&#10;Description générée automatiquement">
            <a:extLst>
              <a:ext uri="{FF2B5EF4-FFF2-40B4-BE49-F238E27FC236}">
                <a16:creationId xmlns:a16="http://schemas.microsoft.com/office/drawing/2014/main" id="{F19F597C-CE37-4663-B765-60B94A9B791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53245"/>
          <a:stretch/>
        </p:blipFill>
        <p:spPr>
          <a:xfrm>
            <a:off x="6470745" y="-16173"/>
            <a:ext cx="5721255" cy="6883123"/>
          </a:xfrm>
          <a:prstGeom prst="rect">
            <a:avLst/>
          </a:prstGeom>
        </p:spPr>
      </p:pic>
      <p:pic>
        <p:nvPicPr>
          <p:cNvPr id="6" name="Image 5" descr="Une image contenant laser, vert, lumière, horloge&#10;&#10;Description générée automatiquement">
            <a:extLst>
              <a:ext uri="{FF2B5EF4-FFF2-40B4-BE49-F238E27FC236}">
                <a16:creationId xmlns:a16="http://schemas.microsoft.com/office/drawing/2014/main" id="{63E356F8-E12B-42C5-95F4-670256EBB55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75369"/>
          <a:stretch/>
        </p:blipFill>
        <p:spPr>
          <a:xfrm>
            <a:off x="0" y="-17326"/>
            <a:ext cx="3021947" cy="6901326"/>
          </a:xfrm>
          <a:prstGeom prst="rect">
            <a:avLst/>
          </a:prstGeom>
        </p:spPr>
      </p:pic>
      <p:pic>
        <p:nvPicPr>
          <p:cNvPr id="8" name="Image 7" descr="Une image contenant laser, vert, table, lumière&#10;&#10;Description générée automatiquement">
            <a:extLst>
              <a:ext uri="{FF2B5EF4-FFF2-40B4-BE49-F238E27FC236}">
                <a16:creationId xmlns:a16="http://schemas.microsoft.com/office/drawing/2014/main" id="{83DB2890-08AE-40B7-9FAF-B07529624A63}"/>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3165"/>
          <a:stretch/>
        </p:blipFill>
        <p:spPr>
          <a:xfrm>
            <a:off x="6470745" y="-13290"/>
            <a:ext cx="5721255" cy="6871290"/>
          </a:xfrm>
          <a:prstGeom prst="rect">
            <a:avLst/>
          </a:prstGeom>
        </p:spPr>
      </p:pic>
      <p:sp>
        <p:nvSpPr>
          <p:cNvPr id="7" name="Forme libre : forme 6">
            <a:extLst>
              <a:ext uri="{FF2B5EF4-FFF2-40B4-BE49-F238E27FC236}">
                <a16:creationId xmlns:a16="http://schemas.microsoft.com/office/drawing/2014/main" id="{6405160A-A315-404B-8FB9-8E476BDEC174}"/>
              </a:ext>
            </a:extLst>
          </p:cNvPr>
          <p:cNvSpPr/>
          <p:nvPr userDrawn="1"/>
        </p:nvSpPr>
        <p:spPr>
          <a:xfrm>
            <a:off x="6557554" y="-39189"/>
            <a:ext cx="5656217" cy="3579223"/>
          </a:xfrm>
          <a:custGeom>
            <a:avLst/>
            <a:gdLst>
              <a:gd name="connsiteX0" fmla="*/ 5643155 w 5656217"/>
              <a:gd name="connsiteY0" fmla="*/ 0 h 3579223"/>
              <a:gd name="connsiteX1" fmla="*/ 0 w 5656217"/>
              <a:gd name="connsiteY1" fmla="*/ 0 h 3579223"/>
              <a:gd name="connsiteX2" fmla="*/ 627017 w 5656217"/>
              <a:gd name="connsiteY2" fmla="*/ 3579223 h 3579223"/>
              <a:gd name="connsiteX3" fmla="*/ 5656217 w 5656217"/>
              <a:gd name="connsiteY3" fmla="*/ 3579223 h 3579223"/>
              <a:gd name="connsiteX4" fmla="*/ 5643155 w 5656217"/>
              <a:gd name="connsiteY4" fmla="*/ 0 h 357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217" h="3579223">
                <a:moveTo>
                  <a:pt x="5643155" y="0"/>
                </a:moveTo>
                <a:lnTo>
                  <a:pt x="0" y="0"/>
                </a:lnTo>
                <a:lnTo>
                  <a:pt x="627017" y="3579223"/>
                </a:lnTo>
                <a:lnTo>
                  <a:pt x="5656217" y="3579223"/>
                </a:lnTo>
                <a:lnTo>
                  <a:pt x="5643155" y="0"/>
                </a:lnTo>
                <a:close/>
              </a:path>
            </a:pathLst>
          </a:cu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Graphique 4">
            <a:extLst>
              <a:ext uri="{FF2B5EF4-FFF2-40B4-BE49-F238E27FC236}">
                <a16:creationId xmlns:a16="http://schemas.microsoft.com/office/drawing/2014/main" id="{1B471B30-F388-4E66-A1D1-560B080023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9739" y="223140"/>
            <a:ext cx="2107642" cy="579199"/>
          </a:xfrm>
          <a:prstGeom prst="rect">
            <a:avLst/>
          </a:prstGeom>
        </p:spPr>
      </p:pic>
    </p:spTree>
    <p:extLst>
      <p:ext uri="{BB962C8B-B14F-4D97-AF65-F5344CB8AC3E}">
        <p14:creationId xmlns:p14="http://schemas.microsoft.com/office/powerpoint/2010/main" val="3189596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PFS - Contenu 01 (génériqu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356894E-9134-443F-8D9E-E6F7D62826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3" name="Espace réservé du texte 2">
            <a:extLst>
              <a:ext uri="{FF2B5EF4-FFF2-40B4-BE49-F238E27FC236}">
                <a16:creationId xmlns:a16="http://schemas.microsoft.com/office/drawing/2014/main" id="{3FE20D75-7D64-4535-833E-D0D89950145C}"/>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126152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PFS - Contenu 01 (bleu)">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358B327-3E50-4689-83F0-16767B235C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9" name="Rectangle 18">
            <a:extLst>
              <a:ext uri="{FF2B5EF4-FFF2-40B4-BE49-F238E27FC236}">
                <a16:creationId xmlns:a16="http://schemas.microsoft.com/office/drawing/2014/main" id="{4D6A81FC-D4E9-4E82-94E9-926260CA1EDD}"/>
              </a:ext>
            </a:extLst>
          </p:cNvPr>
          <p:cNvSpPr/>
          <p:nvPr userDrawn="1"/>
        </p:nvSpPr>
        <p:spPr>
          <a:xfrm rot="10800000">
            <a:off x="0" y="6176962"/>
            <a:ext cx="12192000" cy="681037"/>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AB9FE45-CEA7-43CA-9FF9-B42772123952}"/>
              </a:ext>
            </a:extLst>
          </p:cNvPr>
          <p:cNvSpPr/>
          <p:nvPr userDrawn="1"/>
        </p:nvSpPr>
        <p:spPr>
          <a:xfrm>
            <a:off x="0" y="0"/>
            <a:ext cx="12192000" cy="1107583"/>
          </a:xfrm>
          <a:prstGeom prst="rect">
            <a:avLst/>
          </a:prstGeom>
          <a:gradFill>
            <a:gsLst>
              <a:gs pos="0">
                <a:schemeClr val="tx1">
                  <a:alpha val="75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Graphique 10">
            <a:extLst>
              <a:ext uri="{FF2B5EF4-FFF2-40B4-BE49-F238E27FC236}">
                <a16:creationId xmlns:a16="http://schemas.microsoft.com/office/drawing/2014/main" id="{0DB15736-075F-4092-96B5-E008C9DED60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9739" y="223141"/>
            <a:ext cx="2107642" cy="579199"/>
          </a:xfrm>
          <a:prstGeom prst="rect">
            <a:avLst/>
          </a:prstGeom>
        </p:spPr>
      </p:pic>
      <p:sp>
        <p:nvSpPr>
          <p:cNvPr id="12" name="Espace réservé du titre 1">
            <a:extLst>
              <a:ext uri="{FF2B5EF4-FFF2-40B4-BE49-F238E27FC236}">
                <a16:creationId xmlns:a16="http://schemas.microsoft.com/office/drawing/2014/main" id="{E336B168-B769-4D52-ADB3-6611F1B5E756}"/>
              </a:ext>
            </a:extLst>
          </p:cNvPr>
          <p:cNvSpPr>
            <a:spLocks noGrp="1"/>
          </p:cNvSpPr>
          <p:nvPr>
            <p:ph type="title"/>
          </p:nvPr>
        </p:nvSpPr>
        <p:spPr>
          <a:xfrm>
            <a:off x="154546" y="0"/>
            <a:ext cx="9635193" cy="953037"/>
          </a:xfrm>
          <a:prstGeom prst="rect">
            <a:avLst/>
          </a:prstGeom>
        </p:spPr>
        <p:txBody>
          <a:bodyPr vert="horz" lIns="91440" tIns="45720" rIns="91440" bIns="45720" rtlCol="0" anchor="ctr">
            <a:normAutofit/>
          </a:bodyPr>
          <a:lstStyle>
            <a:lvl1pPr>
              <a:defRPr cap="small" baseline="0">
                <a:solidFill>
                  <a:schemeClr val="bg1">
                    <a:lumMod val="95000"/>
                  </a:schemeClr>
                </a:solidFill>
              </a:defRPr>
            </a:lvl1pPr>
          </a:lstStyle>
          <a:p>
            <a:r>
              <a:rPr lang="fr-FR"/>
              <a:t>Modifiez le style du titre</a:t>
            </a:r>
          </a:p>
        </p:txBody>
      </p:sp>
      <p:sp>
        <p:nvSpPr>
          <p:cNvPr id="14" name="Espace réservé de la date 3">
            <a:extLst>
              <a:ext uri="{FF2B5EF4-FFF2-40B4-BE49-F238E27FC236}">
                <a16:creationId xmlns:a16="http://schemas.microsoft.com/office/drawing/2014/main" id="{444DE4CF-CC4A-4458-A312-4F67F089DDDD}"/>
              </a:ext>
            </a:extLst>
          </p:cNvPr>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000">
                <a:solidFill>
                  <a:schemeClr val="bg1">
                    <a:lumMod val="85000"/>
                  </a:schemeClr>
                </a:solidFill>
                <a:latin typeface="Segoe Pro" panose="020B0502040504020203" pitchFamily="34" charset="0"/>
              </a:defRPr>
            </a:lvl1pPr>
          </a:lstStyle>
          <a:p>
            <a:fld id="{9996C72D-131D-4AAE-A898-2D3596BFC095}" type="datetimeFigureOut">
              <a:rPr lang="fr-FR" smtClean="0"/>
              <a:pPr/>
              <a:t>19/12/2023</a:t>
            </a:fld>
            <a:endParaRPr lang="fr-FR"/>
          </a:p>
        </p:txBody>
      </p:sp>
      <p:sp>
        <p:nvSpPr>
          <p:cNvPr id="15" name="Espace réservé du pied de page 4">
            <a:extLst>
              <a:ext uri="{FF2B5EF4-FFF2-40B4-BE49-F238E27FC236}">
                <a16:creationId xmlns:a16="http://schemas.microsoft.com/office/drawing/2014/main" id="{05DC00CB-CE77-4731-B315-65504D41D11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000">
                <a:solidFill>
                  <a:schemeClr val="bg1">
                    <a:lumMod val="85000"/>
                  </a:schemeClr>
                </a:solidFill>
                <a:latin typeface="Segoe Pro" panose="020B0502040504020203" pitchFamily="34" charset="0"/>
              </a:defRPr>
            </a:lvl1pPr>
          </a:lstStyle>
          <a:p>
            <a:endParaRPr lang="fr-FR"/>
          </a:p>
        </p:txBody>
      </p:sp>
      <p:sp>
        <p:nvSpPr>
          <p:cNvPr id="16" name="Espace réservé du numéro de diapositive 5">
            <a:extLst>
              <a:ext uri="{FF2B5EF4-FFF2-40B4-BE49-F238E27FC236}">
                <a16:creationId xmlns:a16="http://schemas.microsoft.com/office/drawing/2014/main" id="{A43654F9-BD04-4F97-BF58-1EB588DFB33F}"/>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1000">
                <a:solidFill>
                  <a:schemeClr val="bg1">
                    <a:lumMod val="85000"/>
                  </a:schemeClr>
                </a:solidFill>
                <a:latin typeface="Segoe Pro" panose="020B0502040504020203" pitchFamily="34" charset="0"/>
              </a:defRPr>
            </a:lvl1pPr>
          </a:lstStyle>
          <a:p>
            <a:fld id="{FBD88AFB-2642-4C54-A9FB-56D6B6BAB769}" type="slidenum">
              <a:rPr lang="fr-FR" smtClean="0"/>
              <a:pPr/>
              <a:t>‹#›</a:t>
            </a:fld>
            <a:endParaRPr lang="fr-FR"/>
          </a:p>
        </p:txBody>
      </p:sp>
      <p:sp>
        <p:nvSpPr>
          <p:cNvPr id="17" name="Espace réservé du texte 2">
            <a:extLst>
              <a:ext uri="{FF2B5EF4-FFF2-40B4-BE49-F238E27FC236}">
                <a16:creationId xmlns:a16="http://schemas.microsoft.com/office/drawing/2014/main" id="{1EEAD069-D359-42D1-A05A-19F52E4225C1}"/>
              </a:ext>
            </a:extLst>
          </p:cNvPr>
          <p:cNvSpPr>
            <a:spLocks noGrp="1"/>
          </p:cNvSpPr>
          <p:nvPr>
            <p:ph idx="1" hasCustomPrompt="1"/>
          </p:nvPr>
        </p:nvSpPr>
        <p:spPr>
          <a:xfrm>
            <a:off x="838200" y="1423496"/>
            <a:ext cx="10515600" cy="4753467"/>
          </a:xfrm>
          <a:prstGeom prst="rect">
            <a:avLst/>
          </a:prstGeom>
          <a:solidFill>
            <a:srgbClr val="000000">
              <a:alpha val="40000"/>
            </a:srgbClr>
          </a:solidFill>
        </p:spPr>
        <p:txBody>
          <a:bodyPr vert="horz" lIns="91440" tIns="45720" rIns="91440" bIns="45720" rtlCol="0">
            <a:normAutofit/>
          </a:bodyPr>
          <a:lstStyle>
            <a:lvl1pPr marL="180975" indent="0">
              <a:lnSpc>
                <a:spcPct val="150000"/>
              </a:lnSpc>
              <a:defRPr sz="2800"/>
            </a:lvl1pPr>
          </a:lstStyle>
          <a:p>
            <a:pPr lvl="0"/>
            <a:r>
              <a:rPr lang="fr-FR"/>
              <a:t>Cliquez pour modifier les styles du texte du masque</a:t>
            </a:r>
          </a:p>
        </p:txBody>
      </p:sp>
    </p:spTree>
    <p:extLst>
      <p:ext uri="{BB962C8B-B14F-4D97-AF65-F5344CB8AC3E}">
        <p14:creationId xmlns:p14="http://schemas.microsoft.com/office/powerpoint/2010/main" val="400546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2.xml"/><Relationship Id="rId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theme" Target="../theme/theme3.xml"/><Relationship Id="rId1" Type="http://schemas.openxmlformats.org/officeDocument/2006/relationships/slideLayout" Target="../slideLayouts/slideLayout24.xml"/><Relationship Id="rId5" Type="http://schemas.openxmlformats.org/officeDocument/2006/relationships/image" Target="../media/image57.emf"/><Relationship Id="rId4" Type="http://schemas.openxmlformats.org/officeDocument/2006/relationships/image" Target="../media/image5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954926"/>
      </p:ext>
    </p:extLst>
  </p:cSld>
  <p:clrMap bg1="lt1" tx1="dk1" bg2="lt2" tx2="dk2" accent1="accent1" accent2="accent2" accent3="accent3" accent4="accent4" accent5="accent5" accent6="accent6" hlink="hlink" folHlink="folHlink"/>
  <p:sldLayoutIdLst>
    <p:sldLayoutId id="2147483660" r:id="rId1"/>
    <p:sldLayoutId id="2147483677" r:id="rId2"/>
    <p:sldLayoutId id="2147483662" r:id="rId3"/>
    <p:sldLayoutId id="2147483681" r:id="rId4"/>
    <p:sldLayoutId id="2147483682" r:id="rId5"/>
    <p:sldLayoutId id="2147483683" r:id="rId6"/>
    <p:sldLayoutId id="2147483684" r:id="rId7"/>
    <p:sldLayoutId id="2147483665" r:id="rId8"/>
    <p:sldLayoutId id="2147483664" r:id="rId9"/>
    <p:sldLayoutId id="2147483668" r:id="rId10"/>
    <p:sldLayoutId id="2147483666" r:id="rId11"/>
    <p:sldLayoutId id="2147483667" r:id="rId12"/>
    <p:sldLayoutId id="2147483680" r:id="rId13"/>
    <p:sldLayoutId id="2147483674" r:id="rId14"/>
    <p:sldLayoutId id="2147483673" r:id="rId15"/>
    <p:sldLayoutId id="2147483672" r:id="rId16"/>
    <p:sldLayoutId id="2147483671" r:id="rId17"/>
    <p:sldLayoutId id="2147483661" r:id="rId18"/>
    <p:sldLayoutId id="2147483685" r:id="rId19"/>
  </p:sldLayoutIdLst>
  <p:txStyles>
    <p:titleStyle>
      <a:lvl1pPr algn="l" defTabSz="914400" rtl="0" eaLnBrk="1" latinLnBrk="0" hangingPunct="1">
        <a:lnSpc>
          <a:spcPct val="90000"/>
        </a:lnSpc>
        <a:spcBef>
          <a:spcPct val="0"/>
        </a:spcBef>
        <a:buNone/>
        <a:defRPr sz="4400" kern="1200">
          <a:solidFill>
            <a:schemeClr val="bg1">
              <a:lumMod val="95000"/>
            </a:schemeClr>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800" kern="1200">
          <a:solidFill>
            <a:schemeClr val="bg1"/>
          </a:solidFill>
          <a:latin typeface="Segoe Pro" panose="020B0502040504020203"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lumMod val="95000"/>
            </a:schemeClr>
          </a:solidFill>
          <a:latin typeface="Segoe Pro" panose="020B0502040504020203"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lumMod val="95000"/>
            </a:schemeClr>
          </a:solidFill>
          <a:latin typeface="Segoe Pro" panose="020B0502040504020203"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lumMod val="95000"/>
            </a:schemeClr>
          </a:solidFill>
          <a:latin typeface="Segoe Pro" panose="020B0502040504020203"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lumMod val="95000"/>
            </a:schemeClr>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a:t>
            </a:r>
            <a:br>
              <a:rPr lang="en-US" sz="800" b="1">
                <a:solidFill>
                  <a:schemeClr val="bg1"/>
                </a:solidFill>
              </a:rPr>
            </a:br>
            <a:r>
              <a:rPr lang="en-US" sz="800" b="1">
                <a:solidFill>
                  <a:schemeClr val="bg1"/>
                </a:solidFill>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a:t>
            </a:r>
            <a:br>
              <a:rPr lang="en-US" sz="800" b="1"/>
            </a:br>
            <a:r>
              <a:rPr lang="en-US" sz="800" b="1"/>
              <a:t>Apps</a:t>
            </a:r>
            <a:br>
              <a:rPr lang="en-US" sz="800" b="1"/>
            </a:br>
            <a:r>
              <a:rPr lang="en-US" sz="800" b="1"/>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Apps</a:t>
            </a:r>
            <a:br>
              <a:rPr lang="en-US" sz="800" b="1">
                <a:solidFill>
                  <a:schemeClr val="tx1"/>
                </a:solidFill>
              </a:rPr>
            </a:br>
            <a:r>
              <a:rPr lang="en-US" sz="800" b="1">
                <a:solidFill>
                  <a:schemeClr val="tx1"/>
                </a:solidFill>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 Virtual</a:t>
            </a:r>
            <a:br>
              <a:rPr lang="en-US" sz="800" b="1"/>
            </a:br>
            <a:r>
              <a:rPr lang="en-US" sz="800" b="1"/>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lvl="0" algn="ctr"/>
            <a:r>
              <a:rPr lang="en-US" sz="800" b="1">
                <a:solidFill>
                  <a:schemeClr val="tx1"/>
                </a:solidFill>
              </a:rPr>
              <a:t>Power Virtual</a:t>
            </a:r>
            <a:br>
              <a:rPr lang="en-US" sz="800" b="1">
                <a:solidFill>
                  <a:schemeClr val="tx1"/>
                </a:solidFill>
              </a:rPr>
            </a:br>
            <a:r>
              <a:rPr lang="en-US" sz="800" b="1">
                <a:solidFill>
                  <a:schemeClr val="tx1"/>
                </a:solidFill>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Pages</a:t>
            </a:r>
            <a:r>
              <a:rPr lang="en-US" sz="800" b="1" kern="1200">
                <a:solidFill>
                  <a:schemeClr val="bg1"/>
                </a:solidFill>
                <a:latin typeface="+mn-lt"/>
                <a:ea typeface="+mn-ea"/>
                <a:cs typeface="+mn-cs"/>
              </a:rPr>
              <a:t> Dark</a:t>
            </a:r>
            <a:endParaRPr lang="en-US" sz="800" b="1"/>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Pages</a:t>
            </a:r>
            <a:r>
              <a:rPr lang="en-US" sz="800" b="1" kern="1200">
                <a:solidFill>
                  <a:schemeClr val="bg1"/>
                </a:solidFill>
                <a:latin typeface="+mn-lt"/>
                <a:ea typeface="+mn-ea"/>
                <a:cs typeface="+mn-cs"/>
              </a:rPr>
              <a:t> Light</a:t>
            </a:r>
            <a:endParaRPr lang="en-US" sz="800" b="1">
              <a:solidFill>
                <a:schemeClr val="bg1"/>
              </a:solidFill>
            </a:endParaRP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Platform</a:t>
            </a:r>
            <a:r>
              <a:rPr lang="en-US" sz="800" b="1" kern="1200">
                <a:solidFill>
                  <a:schemeClr val="bg1"/>
                </a:solidFill>
                <a:latin typeface="+mn-lt"/>
                <a:ea typeface="+mn-ea"/>
                <a:cs typeface="+mn-cs"/>
              </a:rPr>
              <a:t> Dark</a:t>
            </a:r>
            <a:endParaRPr lang="en-US" sz="800" b="1"/>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Platform</a:t>
            </a:r>
            <a:r>
              <a:rPr lang="en-US" sz="800" b="1" kern="1200">
                <a:solidFill>
                  <a:schemeClr val="bg1"/>
                </a:solidFill>
                <a:latin typeface="+mn-lt"/>
                <a:ea typeface="+mn-ea"/>
                <a:cs typeface="+mn-cs"/>
              </a:rPr>
              <a:t> Light</a:t>
            </a:r>
            <a:endParaRPr lang="en-US" sz="800" b="1">
              <a:solidFill>
                <a:schemeClr val="bg1"/>
              </a:solidFill>
            </a:endParaRP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endParaRPr lang="en-US" sz="800" b="1"/>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endParaRPr lang="en-US" sz="800" b="1">
              <a:solidFill>
                <a:schemeClr val="bg1"/>
              </a:solidFill>
            </a:endParaRPr>
          </a:p>
        </p:txBody>
      </p:sp>
    </p:spTree>
    <p:extLst>
      <p:ext uri="{BB962C8B-B14F-4D97-AF65-F5344CB8AC3E}">
        <p14:creationId xmlns:p14="http://schemas.microsoft.com/office/powerpoint/2010/main" val="1721538664"/>
      </p:ext>
    </p:extLst>
  </p:cSld>
  <p:clrMap bg1="lt1" tx1="dk1" bg2="lt2" tx2="dk2" accent1="accent1" accent2="accent2" accent3="accent3" accent4="accent4" accent5="accent5" accent6="accent6" hlink="hlink" folHlink="folHlink"/>
  <p:sldLayoutIdLst>
    <p:sldLayoutId id="2147488153" r:id="rId1"/>
    <p:sldLayoutId id="2147487899" r:id="rId2"/>
    <p:sldLayoutId id="2147487200" r:id="rId3"/>
    <p:sldLayoutId id="2147487209"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5"/>
            <a:stretch>
              <a:fillRect/>
            </a:stretch>
          </p:blipFill>
          <p:spPr>
            <a:xfrm>
              <a:off x="2664459" y="4351495"/>
              <a:ext cx="6793992" cy="690372"/>
            </a:xfrm>
            <a:prstGeom prst="rect">
              <a:avLst/>
            </a:prstGeom>
          </p:spPr>
        </p:pic>
      </p:grpSp>
      <p:sp>
        <p:nvSpPr>
          <p:cNvPr id="38" name="TextBox 37">
            <a:extLst>
              <a:ext uri="{FF2B5EF4-FFF2-40B4-BE49-F238E27FC236}">
                <a16:creationId xmlns:a16="http://schemas.microsoft.com/office/drawing/2014/main" id="{729A35DE-D4EB-377C-FA2E-FAE4458A9DA2}"/>
              </a:ext>
            </a:extLst>
          </p:cNvPr>
          <p:cNvSpPr txBox="1"/>
          <p:nvPr>
            <p:extLst>
              <p:ext uri="{1162E1C5-73C7-4A58-AE30-91384D911F3F}">
                <p184:classification xmlns:p184="http://schemas.microsoft.com/office/powerpoint/2018/4/main" val="hdr"/>
              </p:ext>
            </p:extLst>
          </p:nvPr>
        </p:nvSpPr>
        <p:spPr>
          <a:xfrm>
            <a:off x="63500" y="63500"/>
            <a:ext cx="21780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48" name="TextBox 47">
            <a:extLst>
              <a:ext uri="{FF2B5EF4-FFF2-40B4-BE49-F238E27FC236}">
                <a16:creationId xmlns:a16="http://schemas.microsoft.com/office/drawing/2014/main" id="{92EDDD9E-F550-2359-4D3D-8FD1379FDC88}"/>
              </a:ext>
            </a:extLst>
          </p:cNvPr>
          <p:cNvSpPr txBox="1"/>
          <p:nvPr>
            <p:extLst>
              <p:ext uri="{1162E1C5-73C7-4A58-AE30-91384D911F3F}">
                <p184:classification xmlns:p184="http://schemas.microsoft.com/office/powerpoint/2018/4/main" val="ftr"/>
              </p:ext>
            </p:extLst>
          </p:nvPr>
        </p:nvSpPr>
        <p:spPr>
          <a:xfrm>
            <a:off x="63500" y="6642100"/>
            <a:ext cx="21780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715579994"/>
      </p:ext>
    </p:extLst>
  </p:cSld>
  <p:clrMap bg1="dk1" tx1="lt1" bg2="dk2" tx2="lt2" accent1="accent1" accent2="accent2" accent3="accent3" accent4="accent4" accent5="accent5" accent6="accent6" hlink="hlink" folHlink="folHlink"/>
  <p:sldLayoutIdLst>
    <p:sldLayoutId id="214748781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99.png"/><Relationship Id="rId21" Type="http://schemas.openxmlformats.org/officeDocument/2006/relationships/image" Target="../media/image117.sv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svg"/><Relationship Id="rId25" Type="http://schemas.openxmlformats.org/officeDocument/2006/relationships/image" Target="../media/image121.png"/><Relationship Id="rId2" Type="http://schemas.microsoft.com/office/2018/10/relationships/comments" Target="../comments/modernComment_7FFFEB07_1B5FA375.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02.png"/><Relationship Id="rId11" Type="http://schemas.openxmlformats.org/officeDocument/2006/relationships/image" Target="../media/image107.svg"/><Relationship Id="rId24" Type="http://schemas.openxmlformats.org/officeDocument/2006/relationships/image" Target="../media/image120.png"/><Relationship Id="rId5" Type="http://schemas.openxmlformats.org/officeDocument/2006/relationships/image" Target="../media/image101.png"/><Relationship Id="rId15" Type="http://schemas.openxmlformats.org/officeDocument/2006/relationships/image" Target="../media/image111.svg"/><Relationship Id="rId23" Type="http://schemas.openxmlformats.org/officeDocument/2006/relationships/image" Target="../media/image119.svg"/><Relationship Id="rId10" Type="http://schemas.openxmlformats.org/officeDocument/2006/relationships/image" Target="../media/image106.png"/><Relationship Id="rId19" Type="http://schemas.openxmlformats.org/officeDocument/2006/relationships/image" Target="../media/image115.svg"/><Relationship Id="rId4" Type="http://schemas.openxmlformats.org/officeDocument/2006/relationships/image" Target="../media/image100.svg"/><Relationship Id="rId9" Type="http://schemas.openxmlformats.org/officeDocument/2006/relationships/image" Target="../media/image105.sv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9.xml"/><Relationship Id="rId5" Type="http://schemas.openxmlformats.org/officeDocument/2006/relationships/image" Target="../media/image127.png"/><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slideLayout" Target="../slideLayouts/slideLayout17.xml"/><Relationship Id="rId7" Type="http://schemas.openxmlformats.org/officeDocument/2006/relationships/image" Target="../media/image10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8.png"/><Relationship Id="rId5" Type="http://schemas.openxmlformats.org/officeDocument/2006/relationships/image" Target="../media/image103.png"/><Relationship Id="rId4" Type="http://schemas.openxmlformats.org/officeDocument/2006/relationships/image" Target="../media/image129.png"/><Relationship Id="rId9" Type="http://schemas.openxmlformats.org/officeDocument/2006/relationships/image" Target="../media/image107.svg"/></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30.png"/><Relationship Id="rId1" Type="http://schemas.openxmlformats.org/officeDocument/2006/relationships/slideLayout" Target="../slideLayouts/slideLayout17.xml"/><Relationship Id="rId6" Type="http://schemas.openxmlformats.org/officeDocument/2006/relationships/image" Target="../media/image102.png"/><Relationship Id="rId5" Type="http://schemas.openxmlformats.org/officeDocument/2006/relationships/image" Target="../media/image109.sv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34.svg"/></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00.svg"/></Relationships>
</file>

<file path=ppt/slides/_rels/slide19.xml.rels><?xml version="1.0" encoding="UTF-8" standalone="yes"?>
<Relationships xmlns="http://schemas.openxmlformats.org/package/2006/relationships"><Relationship Id="rId8" Type="http://schemas.openxmlformats.org/officeDocument/2006/relationships/hyperlink" Target="https://www.dell.com/en-us/work/shop/microsoft/cp/azure-cloud-services" TargetMode="External"/><Relationship Id="rId3" Type="http://schemas.openxmlformats.org/officeDocument/2006/relationships/image" Target="../media/image99.png"/><Relationship Id="rId7"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36.jpeg"/><Relationship Id="rId5" Type="http://schemas.openxmlformats.org/officeDocument/2006/relationships/image" Target="../media/image135.jpeg"/><Relationship Id="rId10" Type="http://schemas.openxmlformats.org/officeDocument/2006/relationships/hyperlink" Target="https://dis.um.es/~lopezquesada/documentos/IES_1718/LMSGI/curso/UT4/xhtml/xhtml23/html/iniciosesion.html" TargetMode="External"/><Relationship Id="rId4" Type="http://schemas.openxmlformats.org/officeDocument/2006/relationships/image" Target="../media/image100.svg"/><Relationship Id="rId9" Type="http://schemas.openxmlformats.org/officeDocument/2006/relationships/image" Target="../media/image138.png"/></Relationships>
</file>

<file path=ppt/slides/_rels/slide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39.png"/><Relationship Id="rId7" Type="http://schemas.openxmlformats.org/officeDocument/2006/relationships/image" Target="../media/image111.svg"/><Relationship Id="rId12" Type="http://schemas.openxmlformats.org/officeDocument/2006/relationships/image" Target="../media/image100.sv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99.png"/><Relationship Id="rId5" Type="http://schemas.openxmlformats.org/officeDocument/2006/relationships/image" Target="../media/image109.svg"/><Relationship Id="rId10" Type="http://schemas.openxmlformats.org/officeDocument/2006/relationships/image" Target="../media/image103.png"/><Relationship Id="rId4" Type="http://schemas.openxmlformats.org/officeDocument/2006/relationships/image" Target="../media/image108.png"/><Relationship Id="rId9" Type="http://schemas.openxmlformats.org/officeDocument/2006/relationships/image" Target="../media/image121.png"/></Relationships>
</file>

<file path=ppt/slides/_rels/slide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2.png"/><Relationship Id="rId18" Type="http://schemas.openxmlformats.org/officeDocument/2006/relationships/image" Target="../media/image157.svg"/><Relationship Id="rId3" Type="http://schemas.openxmlformats.org/officeDocument/2006/relationships/image" Target="../media/image145.png"/><Relationship Id="rId7" Type="http://schemas.openxmlformats.org/officeDocument/2006/relationships/image" Target="../media/image148.png"/><Relationship Id="rId12" Type="http://schemas.openxmlformats.org/officeDocument/2006/relationships/image" Target="../media/image151.png"/><Relationship Id="rId17" Type="http://schemas.openxmlformats.org/officeDocument/2006/relationships/image" Target="../media/image156.png"/><Relationship Id="rId2" Type="http://schemas.openxmlformats.org/officeDocument/2006/relationships/notesSlide" Target="../notesSlides/notesSlide8.xml"/><Relationship Id="rId16" Type="http://schemas.openxmlformats.org/officeDocument/2006/relationships/image" Target="../media/image155.svg"/><Relationship Id="rId20" Type="http://schemas.openxmlformats.org/officeDocument/2006/relationships/image" Target="../media/image100.svg"/><Relationship Id="rId1" Type="http://schemas.openxmlformats.org/officeDocument/2006/relationships/slideLayout" Target="../slideLayouts/slideLayout24.xml"/><Relationship Id="rId6" Type="http://schemas.openxmlformats.org/officeDocument/2006/relationships/image" Target="../media/image147.png"/><Relationship Id="rId11" Type="http://schemas.openxmlformats.org/officeDocument/2006/relationships/image" Target="../media/image150.png"/><Relationship Id="rId5" Type="http://schemas.openxmlformats.org/officeDocument/2006/relationships/image" Target="../media/image146.png"/><Relationship Id="rId15" Type="http://schemas.openxmlformats.org/officeDocument/2006/relationships/image" Target="../media/image154.png"/><Relationship Id="rId10" Type="http://schemas.microsoft.com/office/2007/relationships/hdphoto" Target="../media/hdphoto3.wdp"/><Relationship Id="rId19" Type="http://schemas.openxmlformats.org/officeDocument/2006/relationships/image" Target="../media/image99.png"/><Relationship Id="rId4" Type="http://schemas.microsoft.com/office/2007/relationships/hdphoto" Target="../media/hdphoto1.wdp"/><Relationship Id="rId9" Type="http://schemas.openxmlformats.org/officeDocument/2006/relationships/image" Target="../media/image149.png"/><Relationship Id="rId14" Type="http://schemas.openxmlformats.org/officeDocument/2006/relationships/image" Target="../media/image153.svg"/></Relationships>
</file>

<file path=ppt/slides/_rels/slide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hyperlink" Target="http://clubpowerbi.com/" TargetMode="External"/><Relationship Id="rId3" Type="http://schemas.openxmlformats.org/officeDocument/2006/relationships/image" Target="../media/image75.png"/><Relationship Id="rId7" Type="http://schemas.openxmlformats.org/officeDocument/2006/relationships/image" Target="../media/image6.png"/><Relationship Id="rId2" Type="http://schemas.openxmlformats.org/officeDocument/2006/relationships/hyperlink" Target="https://www.linkedin.com/company/power-platform-french-summit" TargetMode="External"/><Relationship Id="rId1" Type="http://schemas.openxmlformats.org/officeDocument/2006/relationships/slideLayout" Target="../slideLayouts/slideLayout8.xml"/><Relationship Id="rId6" Type="http://schemas.openxmlformats.org/officeDocument/2006/relationships/hyperlink" Target="https://www.bizappsfrenchcommunity.com/" TargetMode="External"/><Relationship Id="rId5" Type="http://schemas.openxmlformats.org/officeDocument/2006/relationships/image" Target="../media/image76.png"/><Relationship Id="rId10" Type="http://schemas.openxmlformats.org/officeDocument/2006/relationships/image" Target="../media/image7.png"/><Relationship Id="rId4" Type="http://schemas.openxmlformats.org/officeDocument/2006/relationships/hyperlink" Target="https://twitter.com/french_summit?s=20"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hyperlink" Target="https://owasp.org/www-project-top-10-for-large-language-model-applica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ai/responsible-ai"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B87E3BD-A9AB-8EE7-351A-71D699E20C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5452" y="4460556"/>
            <a:ext cx="1800000" cy="1800000"/>
          </a:xfrm>
          <a:prstGeom prst="rect">
            <a:avLst/>
          </a:prstGeom>
        </p:spPr>
      </p:pic>
    </p:spTree>
    <p:extLst>
      <p:ext uri="{BB962C8B-B14F-4D97-AF65-F5344CB8AC3E}">
        <p14:creationId xmlns:p14="http://schemas.microsoft.com/office/powerpoint/2010/main" val="380402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0F93578-6405-4A7C-57B6-F436F9505D01}"/>
              </a:ext>
            </a:extLst>
          </p:cNvPr>
          <p:cNvSpPr/>
          <p:nvPr/>
        </p:nvSpPr>
        <p:spPr>
          <a:xfrm>
            <a:off x="284812" y="1603338"/>
            <a:ext cx="11549921" cy="5033303"/>
          </a:xfrm>
          <a:prstGeom prst="rect">
            <a:avLst/>
          </a:prstGeom>
          <a:solidFill>
            <a:srgbClr val="FFFFFF">
              <a:alpha val="8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B637FDA8-77F1-65D1-279F-22E2F15AE09A}"/>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5557092" y="1937953"/>
            <a:ext cx="925260" cy="925260"/>
          </a:xfrm>
          <a:prstGeom prst="rect">
            <a:avLst/>
          </a:prstGeom>
          <a:noFill/>
          <a:extLst>
            <a:ext uri="{909E8E84-426E-40DD-AFC4-6F175D3DCCD1}">
              <a14:hiddenFill xmlns:a14="http://schemas.microsoft.com/office/drawing/2010/main">
                <a:solidFill>
                  <a:srgbClr val="FFFFFF"/>
                </a:solidFill>
              </a14:hiddenFill>
            </a:ext>
          </a:extLst>
        </p:spPr>
      </p:pic>
      <p:sp>
        <p:nvSpPr>
          <p:cNvPr id="4" name="Titre 1">
            <a:extLst>
              <a:ext uri="{FF2B5EF4-FFF2-40B4-BE49-F238E27FC236}">
                <a16:creationId xmlns:a16="http://schemas.microsoft.com/office/drawing/2014/main" id="{D2E6B111-F6C4-C792-3C55-99A3AE4755BF}"/>
              </a:ext>
            </a:extLst>
          </p:cNvPr>
          <p:cNvSpPr txBox="1">
            <a:spLocks/>
          </p:cNvSpPr>
          <p:nvPr/>
        </p:nvSpPr>
        <p:spPr>
          <a:xfrm>
            <a:off x="195492" y="221359"/>
            <a:ext cx="11801016" cy="705216"/>
          </a:xfrm>
          <a:prstGeom prst="rect">
            <a:avLst/>
          </a:prstGeom>
        </p:spPr>
        <p:txBody>
          <a:bodyPr/>
          <a:lstStyle>
            <a:lvl1pPr algn="l" defTabSz="914400" rtl="0" eaLnBrk="1" latinLnBrk="0" hangingPunct="1">
              <a:lnSpc>
                <a:spcPct val="90000"/>
              </a:lnSpc>
              <a:spcBef>
                <a:spcPct val="0"/>
              </a:spcBef>
              <a:buNone/>
              <a:defRPr sz="4400" kern="1200">
                <a:solidFill>
                  <a:srgbClr val="4D2050"/>
                </a:solidFill>
                <a:latin typeface="Segoe UI Black" panose="020B0A02040204020203" pitchFamily="34" charset="0"/>
                <a:ea typeface="Segoe UI Black" panose="020B0A02040204020203" pitchFamily="34" charset="0"/>
                <a:cs typeface="+mj-cs"/>
              </a:defRPr>
            </a:lvl1pPr>
          </a:lstStyle>
          <a:p>
            <a:r>
              <a:rPr lang="fr-FR">
                <a:solidFill>
                  <a:schemeClr val="bg1"/>
                </a:solidFill>
              </a:rPr>
              <a:t>Microsoft Power Platform</a:t>
            </a:r>
          </a:p>
        </p:txBody>
      </p:sp>
      <p:sp>
        <p:nvSpPr>
          <p:cNvPr id="5" name="SubTitla">
            <a:extLst>
              <a:ext uri="{FF2B5EF4-FFF2-40B4-BE49-F238E27FC236}">
                <a16:creationId xmlns:a16="http://schemas.microsoft.com/office/drawing/2014/main" id="{F74F40DC-C7C2-34E4-9E7F-7415789B681B}"/>
              </a:ext>
            </a:extLst>
          </p:cNvPr>
          <p:cNvSpPr txBox="1">
            <a:spLocks/>
          </p:cNvSpPr>
          <p:nvPr/>
        </p:nvSpPr>
        <p:spPr>
          <a:xfrm>
            <a:off x="195492" y="1010850"/>
            <a:ext cx="4640812" cy="376706"/>
          </a:xfrm>
          <a:prstGeom prst="rect">
            <a:avLst/>
          </a:prstGeom>
        </p:spPr>
        <p:txBody>
          <a:bodyPr vert="horz" wrap="square" lIns="0" tIns="0" rIns="0" bIns="0" rtlCol="0">
            <a:spAutoFit/>
          </a:bodyPr>
          <a:lstStyle>
            <a:lvl1pPr marL="0" marR="0" indent="0" algn="ctr"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b="0" i="0" kern="1200" spc="0" baseline="0">
                <a:solidFill>
                  <a:srgbClr val="000000"/>
                </a:solidFill>
                <a:latin typeface="Segoe UI Light" panose="020B0502040204020203" pitchFamily="34" charset="0"/>
                <a:ea typeface="+mn-ea"/>
                <a:cs typeface="Segoe UI Light" panose="020B0502040204020203" pitchFamily="34" charset="0"/>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chemeClr val="tx2"/>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1836"/>
              </a:spcBef>
              <a:spcAft>
                <a:spcPts val="0"/>
              </a:spcAft>
              <a:buClrTx/>
              <a:buSzTx/>
              <a:buFont typeface="Wingdings" panose="05000000000000000000" pitchFamily="2" charset="2"/>
              <a:buNone/>
              <a:tabLst/>
              <a:defRPr/>
            </a:pPr>
            <a:r>
              <a:rPr kumimoji="0" lang="fr-FR" sz="2448" b="0" i="0" u="none" strike="noStrike" kern="1200" cap="none" spc="0" normalizeH="0" baseline="0" noProof="0">
                <a:ln w="3175">
                  <a:noFill/>
                </a:ln>
                <a:solidFill>
                  <a:schemeClr val="bg1"/>
                </a:solidFill>
                <a:effectLst/>
                <a:uLnTx/>
                <a:uFillTx/>
                <a:latin typeface="Segoe UI Semibold"/>
                <a:ea typeface="+mn-ea"/>
                <a:cs typeface="Segoe UI" pitchFamily="34" charset="0"/>
              </a:rPr>
              <a:t>No code, </a:t>
            </a:r>
            <a:r>
              <a:rPr kumimoji="0" lang="fr-FR" sz="2448" b="0" i="0" u="none" strike="noStrike" kern="1200" cap="none" spc="0" normalizeH="0" baseline="0" noProof="0" err="1">
                <a:ln w="3175">
                  <a:noFill/>
                </a:ln>
                <a:solidFill>
                  <a:schemeClr val="bg1"/>
                </a:solidFill>
                <a:effectLst/>
                <a:uLnTx/>
                <a:uFillTx/>
                <a:latin typeface="Segoe UI Semibold"/>
                <a:ea typeface="+mn-ea"/>
                <a:cs typeface="Segoe UI" pitchFamily="34" charset="0"/>
              </a:rPr>
              <a:t>low</a:t>
            </a:r>
            <a:r>
              <a:rPr kumimoji="0" lang="fr-FR" sz="2448" b="0" i="0" u="none" strike="noStrike" kern="1200" cap="none" spc="0" normalizeH="0" baseline="0" noProof="0">
                <a:ln w="3175">
                  <a:noFill/>
                </a:ln>
                <a:solidFill>
                  <a:schemeClr val="bg1"/>
                </a:solidFill>
                <a:effectLst/>
                <a:uLnTx/>
                <a:uFillTx/>
                <a:latin typeface="Segoe UI Semibold"/>
                <a:ea typeface="+mn-ea"/>
                <a:cs typeface="Segoe UI" pitchFamily="34" charset="0"/>
              </a:rPr>
              <a:t> code, et Pro code</a:t>
            </a:r>
          </a:p>
        </p:txBody>
      </p:sp>
      <p:sp>
        <p:nvSpPr>
          <p:cNvPr id="6" name="PowerBi-Text">
            <a:extLst>
              <a:ext uri="{FF2B5EF4-FFF2-40B4-BE49-F238E27FC236}">
                <a16:creationId xmlns:a16="http://schemas.microsoft.com/office/drawing/2014/main" id="{E63F4C94-7C6D-FFC2-ECCD-70CBE42CB9AD}"/>
              </a:ext>
            </a:extLst>
          </p:cNvPr>
          <p:cNvSpPr/>
          <p:nvPr/>
        </p:nvSpPr>
        <p:spPr>
          <a:xfrm>
            <a:off x="9598468" y="2974638"/>
            <a:ext cx="2423648" cy="1436152"/>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4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l'exploration </a:t>
            </a:r>
            <a:b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des données, l'analyse et </a:t>
            </a:r>
            <a:b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la création de rapports</a:t>
            </a:r>
            <a:endParaRPr kumimoji="0" lang="fr-FR"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7" name="PowerBi-Icon">
            <a:extLst>
              <a:ext uri="{FF2B5EF4-FFF2-40B4-BE49-F238E27FC236}">
                <a16:creationId xmlns:a16="http://schemas.microsoft.com/office/drawing/2014/main" id="{BF535165-40D7-563C-3A82-B1810DD0C15F}"/>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0827" y="1937953"/>
            <a:ext cx="925259" cy="925259"/>
          </a:xfrm>
          <a:prstGeom prst="rect">
            <a:avLst/>
          </a:prstGeom>
          <a:noFill/>
          <a:extLst>
            <a:ext uri="{909E8E84-426E-40DD-AFC4-6F175D3DCCD1}">
              <a14:hiddenFill xmlns:a14="http://schemas.microsoft.com/office/drawing/2010/main">
                <a:solidFill>
                  <a:srgbClr val="FFFFFF"/>
                </a:solidFill>
              </a14:hiddenFill>
            </a:ext>
          </a:extLst>
        </p:spPr>
      </p:pic>
      <p:sp>
        <p:nvSpPr>
          <p:cNvPr id="8" name="PowerApps-Text">
            <a:extLst>
              <a:ext uri="{FF2B5EF4-FFF2-40B4-BE49-F238E27FC236}">
                <a16:creationId xmlns:a16="http://schemas.microsoft.com/office/drawing/2014/main" id="{C9D4CBD1-D4FB-A426-9850-57598B9FCCFF}"/>
              </a:ext>
            </a:extLst>
          </p:cNvPr>
          <p:cNvSpPr/>
          <p:nvPr/>
        </p:nvSpPr>
        <p:spPr>
          <a:xfrm>
            <a:off x="231182" y="2974638"/>
            <a:ext cx="2144067" cy="1254084"/>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le développement </a:t>
            </a:r>
            <a:b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d'applications </a:t>
            </a:r>
            <a:b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web et mobiles</a:t>
            </a:r>
            <a:endParaRPr kumimoji="0" lang="fr-FR"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9" name="PowerApp-Icon">
            <a:extLst>
              <a:ext uri="{FF2B5EF4-FFF2-40B4-BE49-F238E27FC236}">
                <a16:creationId xmlns:a16="http://schemas.microsoft.com/office/drawing/2014/main" id="{A23FE582-31A6-5E83-A8CC-EEC5CADD791C}"/>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486" y="1937953"/>
            <a:ext cx="925260" cy="925260"/>
          </a:xfrm>
          <a:prstGeom prst="rect">
            <a:avLst/>
          </a:prstGeom>
          <a:noFill/>
          <a:extLst>
            <a:ext uri="{909E8E84-426E-40DD-AFC4-6F175D3DCCD1}">
              <a14:hiddenFill xmlns:a14="http://schemas.microsoft.com/office/drawing/2010/main">
                <a:solidFill>
                  <a:srgbClr val="FFFFFF"/>
                </a:solidFill>
              </a14:hiddenFill>
            </a:ext>
          </a:extLst>
        </p:spPr>
      </p:pic>
      <p:sp>
        <p:nvSpPr>
          <p:cNvPr id="10" name="PowerAutomate-Text">
            <a:extLst>
              <a:ext uri="{FF2B5EF4-FFF2-40B4-BE49-F238E27FC236}">
                <a16:creationId xmlns:a16="http://schemas.microsoft.com/office/drawing/2014/main" id="{A4019CA2-F07F-A9CD-5D35-B39165EE3A1F}"/>
              </a:ext>
            </a:extLst>
          </p:cNvPr>
          <p:cNvSpPr/>
          <p:nvPr/>
        </p:nvSpPr>
        <p:spPr>
          <a:xfrm>
            <a:off x="2503360" y="2974638"/>
            <a:ext cx="2263514" cy="1082939"/>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l'automatisation des </a:t>
            </a:r>
            <a:b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tâches robotisées et </a:t>
            </a:r>
            <a:b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b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des processus d'entreprise</a:t>
            </a:r>
            <a:endParaRPr kumimoji="0" lang="fr-FR"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1" name="PowerAutomate-Icon">
            <a:extLst>
              <a:ext uri="{FF2B5EF4-FFF2-40B4-BE49-F238E27FC236}">
                <a16:creationId xmlns:a16="http://schemas.microsoft.com/office/drawing/2014/main" id="{30BF8F78-27EB-05A7-17F5-ED4DBD51515C}"/>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1452" y="1937952"/>
            <a:ext cx="928581" cy="928581"/>
          </a:xfrm>
          <a:prstGeom prst="rect">
            <a:avLst/>
          </a:prstGeom>
          <a:noFill/>
          <a:extLst>
            <a:ext uri="{909E8E84-426E-40DD-AFC4-6F175D3DCCD1}">
              <a14:hiddenFill xmlns:a14="http://schemas.microsoft.com/office/drawing/2010/main">
                <a:solidFill>
                  <a:srgbClr val="FFFFFF"/>
                </a:solidFill>
              </a14:hiddenFill>
            </a:ext>
          </a:extLst>
        </p:spPr>
      </p:pic>
      <p:sp>
        <p:nvSpPr>
          <p:cNvPr id="12" name="PVA-Text">
            <a:extLst>
              <a:ext uri="{FF2B5EF4-FFF2-40B4-BE49-F238E27FC236}">
                <a16:creationId xmlns:a16="http://schemas.microsoft.com/office/drawing/2014/main" id="{D891583D-78EE-2F25-490B-8FC962C8DCAC}"/>
              </a:ext>
            </a:extLst>
          </p:cNvPr>
          <p:cNvSpPr/>
          <p:nvPr/>
        </p:nvSpPr>
        <p:spPr>
          <a:xfrm>
            <a:off x="4758448" y="2974638"/>
            <a:ext cx="2522549" cy="1082939"/>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Copilot Studio</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400" b="0" i="0" u="none" strike="noStrike" kern="1200" cap="none" spc="0" normalizeH="0" baseline="0" noProof="0">
                <a:ln>
                  <a:noFill/>
                </a:ln>
                <a:solidFill>
                  <a:prstClr val="black"/>
                </a:solidFill>
                <a:effectLst/>
                <a:uLnTx/>
                <a:uFillTx/>
                <a:latin typeface="Aptos" panose="02110004020202020204"/>
                <a:cs typeface="Segoe UI Semibold" panose="020B0702040204020203" pitchFamily="34" charset="0"/>
              </a:rPr>
              <a:t>pour créer des</a:t>
            </a:r>
            <a:br>
              <a:rPr kumimoji="0" lang="fr-FR" sz="1400" b="0" i="0" u="none" strike="noStrike" kern="1200" cap="none" spc="0" normalizeH="0" baseline="0" noProof="0">
                <a:ln>
                  <a:noFill/>
                </a:ln>
                <a:solidFill>
                  <a:prstClr val="black"/>
                </a:solidFill>
                <a:effectLst/>
                <a:uLnTx/>
                <a:uFillTx/>
                <a:latin typeface="Aptos" panose="02110004020202020204"/>
                <a:cs typeface="Segoe UI Semibold" panose="020B0702040204020203" pitchFamily="34" charset="0"/>
              </a:rPr>
            </a:br>
            <a:r>
              <a:rPr kumimoji="0" lang="fr-FR" sz="1400" b="0" i="0" u="none" strike="noStrike" kern="1200" cap="none" spc="0" normalizeH="0" baseline="0" noProof="0">
                <a:ln>
                  <a:noFill/>
                </a:ln>
                <a:solidFill>
                  <a:prstClr val="black"/>
                </a:solidFill>
                <a:effectLst/>
                <a:uLnTx/>
                <a:uFillTx/>
                <a:latin typeface="Aptos" panose="02110004020202020204"/>
                <a:cs typeface="Segoe UI Semibold" panose="020B0702040204020203" pitchFamily="34" charset="0"/>
              </a:rPr>
              <a:t>agents conversationnels et</a:t>
            </a:r>
            <a:endParaRPr lang="fr-FR" sz="1400">
              <a:solidFill>
                <a:prstClr val="black"/>
              </a:solidFill>
              <a:latin typeface="Segoe UI"/>
              <a:cs typeface="Segoe UI Semibold" panose="020B0702040204020203" pitchFamily="34" charset="0"/>
            </a:endParaRPr>
          </a:p>
          <a:p>
            <a:pPr marL="0" marR="0" lvl="0" indent="0" algn="ctr" defTabSz="878390" rtl="0" eaLnBrk="1" fontAlgn="auto" latinLnBrk="0" hangingPunct="1">
              <a:lnSpc>
                <a:spcPct val="100000"/>
              </a:lnSpc>
              <a:spcBef>
                <a:spcPts val="0"/>
              </a:spcBef>
              <a:spcAft>
                <a:spcPts val="408"/>
              </a:spcAft>
              <a:buClrTx/>
              <a:buSzTx/>
              <a:buFontTx/>
              <a:buNone/>
              <a:tabLst/>
              <a:defRPr/>
            </a:pPr>
            <a:r>
              <a:rPr lang="fr-FR" sz="1400">
                <a:solidFill>
                  <a:prstClr val="black"/>
                </a:solidFill>
                <a:latin typeface="Segoe UI"/>
                <a:cs typeface="Segoe UI Semibold" panose="020B0702040204020203" pitchFamily="34" charset="0"/>
              </a:rPr>
              <a:t>étendre des copilotes existants</a:t>
            </a:r>
            <a:endParaRPr kumimoji="0" lang="fr-FR" sz="1400" b="0" i="0" u="none" strike="noStrike" kern="1200" cap="none" spc="0" normalizeH="0" baseline="0" noProof="0">
              <a:ln>
                <a:noFill/>
              </a:ln>
              <a:solidFill>
                <a:prstClr val="black"/>
              </a:solidFill>
              <a:effectLst/>
              <a:uLnTx/>
              <a:uFillTx/>
              <a:latin typeface="Aptos" panose="02110004020202020204"/>
              <a:cs typeface="Segoe UI Semibold" panose="020B0702040204020203" pitchFamily="34" charset="0"/>
            </a:endParaRPr>
          </a:p>
        </p:txBody>
      </p:sp>
      <p:sp>
        <p:nvSpPr>
          <p:cNvPr id="14" name="PowerPages-Text">
            <a:extLst>
              <a:ext uri="{FF2B5EF4-FFF2-40B4-BE49-F238E27FC236}">
                <a16:creationId xmlns:a16="http://schemas.microsoft.com/office/drawing/2014/main" id="{21D1FA4F-524A-9DA4-A156-EBCE706418B1}"/>
              </a:ext>
            </a:extLst>
          </p:cNvPr>
          <p:cNvSpPr/>
          <p:nvPr/>
        </p:nvSpPr>
        <p:spPr>
          <a:xfrm>
            <a:off x="7409371" y="2974638"/>
            <a:ext cx="1974474" cy="1562069"/>
          </a:xfrm>
          <a:prstGeom prst="rect">
            <a:avLst/>
          </a:prstGeom>
        </p:spPr>
        <p:txBody>
          <a:bodyPr wrap="none" lIns="0" tIns="0" rIns="0" bIns="0">
            <a:noAutofit/>
          </a:bodyPr>
          <a:lstStyle/>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204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Pages</a:t>
            </a:r>
            <a:endParaRPr kumimoji="0" lang="fr-FR" sz="1632"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la création </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de sites web </a:t>
            </a:r>
          </a:p>
          <a:p>
            <a:pPr marL="0" marR="0" lvl="0" indent="0" algn="ctr" defTabSz="878390" rtl="0" eaLnBrk="1" fontAlgn="auto" latinLnBrk="0" hangingPunct="1">
              <a:lnSpc>
                <a:spcPct val="100000"/>
              </a:lnSpc>
              <a:spcBef>
                <a:spcPts val="0"/>
              </a:spcBef>
              <a:spcAft>
                <a:spcPts val="408"/>
              </a:spcAft>
              <a:buClrTx/>
              <a:buSzTx/>
              <a:buFontTx/>
              <a:buNone/>
              <a:tabLst/>
              <a:defRPr/>
            </a:pPr>
            <a:r>
              <a:rPr kumimoji="0" lang="fr-FR" sz="1400" b="0" i="0" u="none" strike="noStrike" kern="1200" cap="none" spc="0" normalizeH="0" baseline="0" noProof="0">
                <a:ln>
                  <a:noFill/>
                </a:ln>
                <a:solidFill>
                  <a:prstClr val="black"/>
                </a:solidFill>
                <a:effectLst/>
                <a:uLnTx/>
                <a:uFillTx/>
                <a:latin typeface="Aptos" panose="02110004020202020204"/>
                <a:ea typeface="+mn-ea"/>
                <a:cs typeface="Segoe UI Semibold" panose="020B0702040204020203" pitchFamily="34" charset="0"/>
              </a:rPr>
              <a:t>pour entreprises</a:t>
            </a:r>
            <a:endParaRPr kumimoji="0" lang="fr-FR" sz="14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p:txBody>
      </p:sp>
      <p:pic>
        <p:nvPicPr>
          <p:cNvPr id="15" name="PowerPages-Icon">
            <a:extLst>
              <a:ext uri="{FF2B5EF4-FFF2-40B4-BE49-F238E27FC236}">
                <a16:creationId xmlns:a16="http://schemas.microsoft.com/office/drawing/2014/main" id="{B5FAE4EB-148A-C638-2D66-12C646BF2B0F}"/>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774193" y="1937952"/>
            <a:ext cx="925260" cy="925260"/>
          </a:xfrm>
          <a:prstGeom prst="rect">
            <a:avLst/>
          </a:prstGeom>
          <a:noFill/>
          <a:extLst>
            <a:ext uri="{909E8E84-426E-40DD-AFC4-6F175D3DCCD1}">
              <a14:hiddenFill xmlns:a14="http://schemas.microsoft.com/office/drawing/2010/main">
                <a:solidFill>
                  <a:srgbClr val="FFFFFF"/>
                </a:solidFill>
              </a14:hiddenFill>
            </a:ext>
          </a:extLst>
        </p:spPr>
      </p:pic>
      <p:sp>
        <p:nvSpPr>
          <p:cNvPr id="16" name="Dataverse-Text">
            <a:extLst>
              <a:ext uri="{FF2B5EF4-FFF2-40B4-BE49-F238E27FC236}">
                <a16:creationId xmlns:a16="http://schemas.microsoft.com/office/drawing/2014/main" id="{C12DF7F8-7D77-3B8D-32BE-EB312370A878}"/>
              </a:ext>
            </a:extLst>
          </p:cNvPr>
          <p:cNvSpPr/>
          <p:nvPr/>
        </p:nvSpPr>
        <p:spPr bwMode="auto">
          <a:xfrm>
            <a:off x="1063887" y="5428483"/>
            <a:ext cx="1733807" cy="2305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Dataverse</a:t>
            </a:r>
          </a:p>
        </p:txBody>
      </p:sp>
      <p:pic>
        <p:nvPicPr>
          <p:cNvPr id="17" name="Dataverse-Icon">
            <a:extLst>
              <a:ext uri="{FF2B5EF4-FFF2-40B4-BE49-F238E27FC236}">
                <a16:creationId xmlns:a16="http://schemas.microsoft.com/office/drawing/2014/main" id="{1D71D3AB-3D83-C73F-4357-84EB431B18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354104" y="4291772"/>
            <a:ext cx="1033452" cy="1033450"/>
          </a:xfrm>
          <a:prstGeom prst="rect">
            <a:avLst/>
          </a:prstGeom>
          <a:effectLst/>
        </p:spPr>
      </p:pic>
      <p:sp>
        <p:nvSpPr>
          <p:cNvPr id="18" name="AIBuilder-Text">
            <a:extLst>
              <a:ext uri="{FF2B5EF4-FFF2-40B4-BE49-F238E27FC236}">
                <a16:creationId xmlns:a16="http://schemas.microsoft.com/office/drawing/2014/main" id="{DF1CA691-E000-0780-59F0-B4FED17D2704}"/>
              </a:ext>
            </a:extLst>
          </p:cNvPr>
          <p:cNvSpPr/>
          <p:nvPr/>
        </p:nvSpPr>
        <p:spPr bwMode="auto">
          <a:xfrm>
            <a:off x="4015679" y="5428483"/>
            <a:ext cx="1220651" cy="2305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AI Builder</a:t>
            </a:r>
          </a:p>
        </p:txBody>
      </p:sp>
      <p:pic>
        <p:nvPicPr>
          <p:cNvPr id="19" name="AIBuilder-Icon">
            <a:extLst>
              <a:ext uri="{FF2B5EF4-FFF2-40B4-BE49-F238E27FC236}">
                <a16:creationId xmlns:a16="http://schemas.microsoft.com/office/drawing/2014/main" id="{EFAA11D1-87A0-08E5-A75C-530133CCA43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119878" y="4362332"/>
            <a:ext cx="892330" cy="892330"/>
          </a:xfrm>
          <a:prstGeom prst="rect">
            <a:avLst/>
          </a:prstGeom>
        </p:spPr>
      </p:pic>
      <p:sp>
        <p:nvSpPr>
          <p:cNvPr id="20" name="Connector-Text">
            <a:extLst>
              <a:ext uri="{FF2B5EF4-FFF2-40B4-BE49-F238E27FC236}">
                <a16:creationId xmlns:a16="http://schemas.microsoft.com/office/drawing/2014/main" id="{6F92033E-7EFB-AEB8-F467-75A96DDDFD31}"/>
              </a:ext>
            </a:extLst>
          </p:cNvPr>
          <p:cNvSpPr/>
          <p:nvPr/>
        </p:nvSpPr>
        <p:spPr bwMode="auto">
          <a:xfrm>
            <a:off x="6119578" y="5428483"/>
            <a:ext cx="1733807" cy="2305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Data </a:t>
            </a:r>
            <a:r>
              <a:rPr kumimoji="0" lang="fr-FR" sz="1632" b="0" i="0" u="none" strike="noStrike" kern="1200" cap="none" spc="0" normalizeH="0" baseline="0" noProof="0" err="1">
                <a:ln>
                  <a:noFill/>
                </a:ln>
                <a:solidFill>
                  <a:prstClr val="black"/>
                </a:solidFill>
                <a:effectLst/>
                <a:uLnTx/>
                <a:uFillTx/>
                <a:latin typeface="Segoe UI"/>
                <a:ea typeface="+mn-ea"/>
                <a:cs typeface="Segoe UI Semibold" panose="020B0702040204020203" pitchFamily="34" charset="0"/>
              </a:rPr>
              <a:t>Connectors</a:t>
            </a:r>
            <a:endPar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p:txBody>
      </p:sp>
      <p:pic>
        <p:nvPicPr>
          <p:cNvPr id="21" name="Connector-Icon">
            <a:extLst>
              <a:ext uri="{FF2B5EF4-FFF2-40B4-BE49-F238E27FC236}">
                <a16:creationId xmlns:a16="http://schemas.microsoft.com/office/drawing/2014/main" id="{39824835-C3EE-A7AD-725B-0175A180C9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596114" y="4418130"/>
            <a:ext cx="780734" cy="780734"/>
          </a:xfrm>
          <a:prstGeom prst="rect">
            <a:avLst/>
          </a:prstGeom>
        </p:spPr>
      </p:pic>
      <p:sp>
        <p:nvSpPr>
          <p:cNvPr id="22" name="Gouv-Text">
            <a:extLst>
              <a:ext uri="{FF2B5EF4-FFF2-40B4-BE49-F238E27FC236}">
                <a16:creationId xmlns:a16="http://schemas.microsoft.com/office/drawing/2014/main" id="{09608140-B02F-6001-64F7-6127A6B0277F}"/>
              </a:ext>
            </a:extLst>
          </p:cNvPr>
          <p:cNvSpPr/>
          <p:nvPr/>
        </p:nvSpPr>
        <p:spPr bwMode="auto">
          <a:xfrm>
            <a:off x="8222762" y="5428483"/>
            <a:ext cx="1733807" cy="5289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Sécurité et </a:t>
            </a:r>
          </a:p>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632"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gouvernance</a:t>
            </a:r>
          </a:p>
        </p:txBody>
      </p:sp>
      <p:grpSp>
        <p:nvGrpSpPr>
          <p:cNvPr id="23" name="Gouv-Icon">
            <a:extLst>
              <a:ext uri="{FF2B5EF4-FFF2-40B4-BE49-F238E27FC236}">
                <a16:creationId xmlns:a16="http://schemas.microsoft.com/office/drawing/2014/main" id="{CFF80592-062D-9F32-BB58-02ADFE1EAF56}"/>
              </a:ext>
            </a:extLst>
          </p:cNvPr>
          <p:cNvGrpSpPr/>
          <p:nvPr/>
        </p:nvGrpSpPr>
        <p:grpSpPr>
          <a:xfrm>
            <a:off x="8473337" y="4309924"/>
            <a:ext cx="1232657" cy="997147"/>
            <a:chOff x="3621201" y="3335373"/>
            <a:chExt cx="1763077" cy="1426225"/>
          </a:xfrm>
        </p:grpSpPr>
        <p:pic>
          <p:nvPicPr>
            <p:cNvPr id="24" name="Graphique 23" descr="Clé avec un remplissage uni">
              <a:extLst>
                <a:ext uri="{FF2B5EF4-FFF2-40B4-BE49-F238E27FC236}">
                  <a16:creationId xmlns:a16="http://schemas.microsoft.com/office/drawing/2014/main" id="{F3E86F50-05DA-77F2-39C1-CE0297758E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49058" y="4211708"/>
              <a:ext cx="549890" cy="549890"/>
            </a:xfrm>
            <a:prstGeom prst="rect">
              <a:avLst/>
            </a:prstGeom>
          </p:spPr>
        </p:pic>
        <p:pic>
          <p:nvPicPr>
            <p:cNvPr id="25" name="Graphique 24" descr="Bouclier coche avec un remplissage uni">
              <a:extLst>
                <a:ext uri="{FF2B5EF4-FFF2-40B4-BE49-F238E27FC236}">
                  <a16:creationId xmlns:a16="http://schemas.microsoft.com/office/drawing/2014/main" id="{B02D4A5D-1496-D585-B325-2CE014AF4E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34388" y="3335373"/>
              <a:ext cx="549890" cy="549890"/>
            </a:xfrm>
            <a:prstGeom prst="rect">
              <a:avLst/>
            </a:prstGeom>
          </p:spPr>
        </p:pic>
        <p:pic>
          <p:nvPicPr>
            <p:cNvPr id="26" name="Graphique 25" descr="Présentation avec graphique à barres avec un remplissage uni">
              <a:extLst>
                <a:ext uri="{FF2B5EF4-FFF2-40B4-BE49-F238E27FC236}">
                  <a16:creationId xmlns:a16="http://schemas.microsoft.com/office/drawing/2014/main" id="{EC961313-40BE-4687-2328-16887047C06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21201" y="3335373"/>
              <a:ext cx="549890" cy="549890"/>
            </a:xfrm>
            <a:prstGeom prst="rect">
              <a:avLst/>
            </a:prstGeom>
          </p:spPr>
        </p:pic>
        <p:pic>
          <p:nvPicPr>
            <p:cNvPr id="27" name="Graphique 26" descr="Blockchain avec un remplissage uni">
              <a:extLst>
                <a:ext uri="{FF2B5EF4-FFF2-40B4-BE49-F238E27FC236}">
                  <a16:creationId xmlns:a16="http://schemas.microsoft.com/office/drawing/2014/main" id="{1EE93FDD-AC27-9B1B-EDC1-438C16E2454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0800000">
              <a:off x="4066804" y="3497262"/>
              <a:ext cx="914400" cy="914400"/>
            </a:xfrm>
            <a:prstGeom prst="rect">
              <a:avLst/>
            </a:prstGeom>
          </p:spPr>
        </p:pic>
      </p:grpSp>
      <p:grpSp>
        <p:nvGrpSpPr>
          <p:cNvPr id="13" name="Groupe 12">
            <a:extLst>
              <a:ext uri="{FF2B5EF4-FFF2-40B4-BE49-F238E27FC236}">
                <a16:creationId xmlns:a16="http://schemas.microsoft.com/office/drawing/2014/main" id="{B0B71463-E8BD-CCAC-1D2D-8C5B2154EE11}"/>
              </a:ext>
            </a:extLst>
          </p:cNvPr>
          <p:cNvGrpSpPr/>
          <p:nvPr/>
        </p:nvGrpSpPr>
        <p:grpSpPr>
          <a:xfrm>
            <a:off x="6804020" y="5751099"/>
            <a:ext cx="1374806" cy="865514"/>
            <a:chOff x="10185305" y="5592486"/>
            <a:chExt cx="1374806" cy="865514"/>
          </a:xfrm>
        </p:grpSpPr>
        <p:grpSp>
          <p:nvGrpSpPr>
            <p:cNvPr id="3" name="Groupe 2">
              <a:extLst>
                <a:ext uri="{FF2B5EF4-FFF2-40B4-BE49-F238E27FC236}">
                  <a16:creationId xmlns:a16="http://schemas.microsoft.com/office/drawing/2014/main" id="{7A598F62-019A-BBB5-D00B-51CE135B927D}"/>
                </a:ext>
              </a:extLst>
            </p:cNvPr>
            <p:cNvGrpSpPr/>
            <p:nvPr/>
          </p:nvGrpSpPr>
          <p:grpSpPr>
            <a:xfrm>
              <a:off x="10410078" y="5592486"/>
              <a:ext cx="925260" cy="672737"/>
              <a:chOff x="10361999" y="5592486"/>
              <a:chExt cx="925260" cy="672737"/>
            </a:xfrm>
          </p:grpSpPr>
          <p:pic>
            <p:nvPicPr>
              <p:cNvPr id="1026" name="Picture 2" descr="Consumer Finance Company Achieves Growth Using Artificial Intelligence ...">
                <a:extLst>
                  <a:ext uri="{FF2B5EF4-FFF2-40B4-BE49-F238E27FC236}">
                    <a16:creationId xmlns:a16="http://schemas.microsoft.com/office/drawing/2014/main" id="{837BAC3E-CB63-E0B1-3268-6408D465564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61999" y="5592486"/>
                <a:ext cx="925260" cy="4857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Команда OpenAI Five Dota 2">
                <a:extLst>
                  <a:ext uri="{FF2B5EF4-FFF2-40B4-BE49-F238E27FC236}">
                    <a16:creationId xmlns:a16="http://schemas.microsoft.com/office/drawing/2014/main" id="{63DBBFF2-E8D4-6E5F-ED12-F814BAFDFF7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908731" y="5899113"/>
                <a:ext cx="361129" cy="3661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2" name="Connector-Text">
              <a:extLst>
                <a:ext uri="{FF2B5EF4-FFF2-40B4-BE49-F238E27FC236}">
                  <a16:creationId xmlns:a16="http://schemas.microsoft.com/office/drawing/2014/main" id="{97111B43-DD18-6956-3EDC-506DE49C3079}"/>
                </a:ext>
              </a:extLst>
            </p:cNvPr>
            <p:cNvSpPr/>
            <p:nvPr/>
          </p:nvSpPr>
          <p:spPr bwMode="auto">
            <a:xfrm>
              <a:off x="10185305" y="6264101"/>
              <a:ext cx="1374806" cy="1938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base" latinLnBrk="0" hangingPunct="1">
                <a:lnSpc>
                  <a:spcPct val="90000"/>
                </a:lnSpc>
                <a:spcBef>
                  <a:spcPct val="0"/>
                </a:spcBef>
                <a:spcAft>
                  <a:spcPts val="612"/>
                </a:spcAft>
                <a:buClrTx/>
                <a:buSzTx/>
                <a:buFontTx/>
                <a:buNone/>
                <a:tabLst/>
                <a:defRPr/>
              </a:pPr>
              <a:r>
                <a:rPr kumimoji="0" lang="fr-FR" sz="14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Azure Open AI</a:t>
              </a:r>
            </a:p>
          </p:txBody>
        </p:sp>
      </p:grpSp>
      <p:pic>
        <p:nvPicPr>
          <p:cNvPr id="33" name="Image 32">
            <a:extLst>
              <a:ext uri="{FF2B5EF4-FFF2-40B4-BE49-F238E27FC236}">
                <a16:creationId xmlns:a16="http://schemas.microsoft.com/office/drawing/2014/main" id="{5A8C6183-66EF-0438-229C-BA8F34F2EBF5}"/>
              </a:ext>
            </a:extLst>
          </p:cNvPr>
          <p:cNvPicPr>
            <a:picLocks noChangeAspect="1"/>
          </p:cNvPicPr>
          <p:nvPr/>
        </p:nvPicPr>
        <p:blipFill>
          <a:blip r:embed="rId26"/>
          <a:stretch>
            <a:fillRect/>
          </a:stretch>
        </p:blipFill>
        <p:spPr>
          <a:xfrm>
            <a:off x="5128942" y="1704146"/>
            <a:ext cx="701950" cy="701950"/>
          </a:xfrm>
          <a:prstGeom prst="rect">
            <a:avLst/>
          </a:prstGeom>
          <a:ln>
            <a:noFill/>
          </a:ln>
          <a:effectLst>
            <a:outerShdw blurRad="190500" algn="tl" rotWithShape="0">
              <a:srgbClr val="000000">
                <a:alpha val="70000"/>
              </a:srgbClr>
            </a:outerShdw>
          </a:effectLst>
        </p:spPr>
      </p:pic>
      <p:pic>
        <p:nvPicPr>
          <p:cNvPr id="35" name="Image 34">
            <a:extLst>
              <a:ext uri="{FF2B5EF4-FFF2-40B4-BE49-F238E27FC236}">
                <a16:creationId xmlns:a16="http://schemas.microsoft.com/office/drawing/2014/main" id="{2A652FD6-3AB3-0857-CDA3-7FFDA592D501}"/>
              </a:ext>
            </a:extLst>
          </p:cNvPr>
          <p:cNvPicPr>
            <a:picLocks noChangeAspect="1"/>
          </p:cNvPicPr>
          <p:nvPr/>
        </p:nvPicPr>
        <p:blipFill>
          <a:blip r:embed="rId26"/>
          <a:stretch>
            <a:fillRect/>
          </a:stretch>
        </p:blipFill>
        <p:spPr>
          <a:xfrm>
            <a:off x="10052405" y="1704146"/>
            <a:ext cx="701950" cy="701950"/>
          </a:xfrm>
          <a:prstGeom prst="rect">
            <a:avLst/>
          </a:prstGeom>
          <a:ln>
            <a:noFill/>
          </a:ln>
          <a:effectLst>
            <a:outerShdw blurRad="190500" algn="tl" rotWithShape="0">
              <a:srgbClr val="000000">
                <a:alpha val="70000"/>
              </a:srgbClr>
            </a:outerShdw>
          </a:effectLst>
        </p:spPr>
      </p:pic>
      <p:pic>
        <p:nvPicPr>
          <p:cNvPr id="37" name="Image 36">
            <a:extLst>
              <a:ext uri="{FF2B5EF4-FFF2-40B4-BE49-F238E27FC236}">
                <a16:creationId xmlns:a16="http://schemas.microsoft.com/office/drawing/2014/main" id="{E62160AF-3D23-1D13-342B-CD1408F98B47}"/>
              </a:ext>
            </a:extLst>
          </p:cNvPr>
          <p:cNvPicPr>
            <a:picLocks noChangeAspect="1"/>
          </p:cNvPicPr>
          <p:nvPr/>
        </p:nvPicPr>
        <p:blipFill>
          <a:blip r:embed="rId26"/>
          <a:stretch>
            <a:fillRect/>
          </a:stretch>
        </p:blipFill>
        <p:spPr>
          <a:xfrm>
            <a:off x="3607594" y="4059815"/>
            <a:ext cx="701950" cy="701950"/>
          </a:xfrm>
          <a:prstGeom prst="rect">
            <a:avLst/>
          </a:prstGeom>
          <a:ln>
            <a:noFill/>
          </a:ln>
          <a:effectLst>
            <a:outerShdw blurRad="190500" algn="tl" rotWithShape="0">
              <a:srgbClr val="000000">
                <a:alpha val="70000"/>
              </a:srgbClr>
            </a:outerShdw>
          </a:effectLst>
        </p:spPr>
      </p:pic>
      <p:pic>
        <p:nvPicPr>
          <p:cNvPr id="1030" name="Picture 6" descr="Microsoft 365 Copilot Logo, symbol, meaning, history, PNG, brand">
            <a:extLst>
              <a:ext uri="{FF2B5EF4-FFF2-40B4-BE49-F238E27FC236}">
                <a16:creationId xmlns:a16="http://schemas.microsoft.com/office/drawing/2014/main" id="{9C84561C-3D30-6B10-C1DF-D28AD687879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7312" r="17312"/>
          <a:stretch/>
        </p:blipFill>
        <p:spPr bwMode="auto">
          <a:xfrm>
            <a:off x="1262608" y="2413218"/>
            <a:ext cx="556866" cy="479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5" name="Picture 6" descr="Microsoft 365 Copilot Logo, symbol, meaning, history, PNG, brand">
            <a:extLst>
              <a:ext uri="{FF2B5EF4-FFF2-40B4-BE49-F238E27FC236}">
                <a16:creationId xmlns:a16="http://schemas.microsoft.com/office/drawing/2014/main" id="{A2F7391B-8113-D9C1-B2FA-27E213361CCF}"/>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7312" r="17312"/>
          <a:stretch/>
        </p:blipFill>
        <p:spPr bwMode="auto">
          <a:xfrm>
            <a:off x="3514154" y="2413218"/>
            <a:ext cx="556866" cy="479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6" name="Picture 6" descr="Microsoft 365 Copilot Logo, symbol, meaning, history, PNG, brand">
            <a:extLst>
              <a:ext uri="{FF2B5EF4-FFF2-40B4-BE49-F238E27FC236}">
                <a16:creationId xmlns:a16="http://schemas.microsoft.com/office/drawing/2014/main" id="{3FE58269-40F3-605E-B7B6-4C02CCEA2509}"/>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7312" r="17312"/>
          <a:stretch/>
        </p:blipFill>
        <p:spPr bwMode="auto">
          <a:xfrm>
            <a:off x="5966331" y="2413218"/>
            <a:ext cx="556866" cy="479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7" name="Picture 6" descr="Microsoft 365 Copilot Logo, symbol, meaning, history, PNG, brand">
            <a:extLst>
              <a:ext uri="{FF2B5EF4-FFF2-40B4-BE49-F238E27FC236}">
                <a16:creationId xmlns:a16="http://schemas.microsoft.com/office/drawing/2014/main" id="{22EA9A28-09BC-8FD3-7765-AE2A94AF39A2}"/>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7312" r="17312"/>
          <a:stretch/>
        </p:blipFill>
        <p:spPr bwMode="auto">
          <a:xfrm>
            <a:off x="8406264" y="2413218"/>
            <a:ext cx="556866" cy="479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0" name="Picture 6" descr="Microsoft 365 Copilot Logo, symbol, meaning, history, PNG, brand">
            <a:extLst>
              <a:ext uri="{FF2B5EF4-FFF2-40B4-BE49-F238E27FC236}">
                <a16:creationId xmlns:a16="http://schemas.microsoft.com/office/drawing/2014/main" id="{F097C981-A204-9268-EC7E-0DFF5F9F5D2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7312" r="17312"/>
          <a:stretch/>
        </p:blipFill>
        <p:spPr bwMode="auto">
          <a:xfrm>
            <a:off x="10830189" y="2413218"/>
            <a:ext cx="556866" cy="479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 name="Picture 6" descr="Microsoft 365 Copilot Logo, symbol, meaning, history, PNG, brand">
            <a:extLst>
              <a:ext uri="{FF2B5EF4-FFF2-40B4-BE49-F238E27FC236}">
                <a16:creationId xmlns:a16="http://schemas.microsoft.com/office/drawing/2014/main" id="{1B78326D-65A8-5112-961D-9B782BAC310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7312" r="17312"/>
          <a:stretch/>
        </p:blipFill>
        <p:spPr bwMode="auto">
          <a:xfrm>
            <a:off x="2096327" y="4776866"/>
            <a:ext cx="556866" cy="479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6" name="Picture 6" descr="Microsoft 365 Copilot Logo, symbol, meaning, history, PNG, brand">
            <a:extLst>
              <a:ext uri="{FF2B5EF4-FFF2-40B4-BE49-F238E27FC236}">
                <a16:creationId xmlns:a16="http://schemas.microsoft.com/office/drawing/2014/main" id="{EF8A33EF-BA1E-8EFD-90AA-6E316728CAA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7312" r="17312"/>
          <a:stretch/>
        </p:blipFill>
        <p:spPr bwMode="auto">
          <a:xfrm>
            <a:off x="9202901" y="4776866"/>
            <a:ext cx="556866" cy="4791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25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3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300"/>
                                        <p:tgtEl>
                                          <p:spTgt spid="8"/>
                                        </p:tgtEl>
                                      </p:cBhvr>
                                    </p:animEffect>
                                  </p:childTnLst>
                                </p:cTn>
                              </p:par>
                            </p:childTnLst>
                          </p:cTn>
                        </p:par>
                        <p:par>
                          <p:cTn id="15" fill="hold">
                            <p:stCondLst>
                              <p:cond delay="8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3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300"/>
                                        <p:tgtEl>
                                          <p:spTgt spid="10"/>
                                        </p:tgtEl>
                                      </p:cBhvr>
                                    </p:animEffect>
                                  </p:childTnLst>
                                </p:cTn>
                              </p:par>
                            </p:childTnLst>
                          </p:cTn>
                        </p:par>
                        <p:par>
                          <p:cTn id="22" fill="hold">
                            <p:stCondLst>
                              <p:cond delay="1100"/>
                            </p:stCondLst>
                            <p:childTnLst>
                              <p:par>
                                <p:cTn id="23" presetID="10" presetClass="entr" presetSubtype="0" fill="hold" nodeType="afterEffect">
                                  <p:stCondLst>
                                    <p:cond delay="0"/>
                                  </p:stCondLst>
                                  <p:childTnLst>
                                    <p:set>
                                      <p:cBhvr>
                                        <p:cTn id="24" dur="1" fill="hold">
                                          <p:stCondLst>
                                            <p:cond delay="0"/>
                                          </p:stCondLst>
                                        </p:cTn>
                                        <p:tgtEl>
                                          <p:spTgt spid="7170"/>
                                        </p:tgtEl>
                                        <p:attrNameLst>
                                          <p:attrName>style.visibility</p:attrName>
                                        </p:attrNameLst>
                                      </p:cBhvr>
                                      <p:to>
                                        <p:strVal val="visible"/>
                                      </p:to>
                                    </p:set>
                                    <p:animEffect transition="in" filter="fade">
                                      <p:cBhvr>
                                        <p:cTn id="25" dur="300"/>
                                        <p:tgtEl>
                                          <p:spTgt spid="71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300"/>
                                        <p:tgtEl>
                                          <p:spTgt spid="12"/>
                                        </p:tgtEl>
                                      </p:cBhvr>
                                    </p:animEffect>
                                  </p:childTnLst>
                                </p:cTn>
                              </p:par>
                            </p:childTnLst>
                          </p:cTn>
                        </p:par>
                        <p:par>
                          <p:cTn id="29" fill="hold">
                            <p:stCondLst>
                              <p:cond delay="14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3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300"/>
                                        <p:tgtEl>
                                          <p:spTgt spid="14"/>
                                        </p:tgtEl>
                                      </p:cBhvr>
                                    </p:animEffect>
                                  </p:childTnLst>
                                </p:cTn>
                              </p:par>
                            </p:childTnLst>
                          </p:cTn>
                        </p:par>
                        <p:par>
                          <p:cTn id="36" fill="hold">
                            <p:stCondLst>
                              <p:cond delay="17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3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300"/>
                                        <p:tgtEl>
                                          <p:spTgt spid="6"/>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3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300"/>
                                        <p:tgtEl>
                                          <p:spTgt spid="16"/>
                                        </p:tgtEl>
                                      </p:cBhvr>
                                    </p:animEffect>
                                  </p:childTnLst>
                                </p:cTn>
                              </p:par>
                            </p:childTnLst>
                          </p:cTn>
                        </p:par>
                        <p:par>
                          <p:cTn id="50" fill="hold">
                            <p:stCondLst>
                              <p:cond delay="2300"/>
                            </p:stCondLst>
                            <p:childTnLst>
                              <p:par>
                                <p:cTn id="51" presetID="10"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3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300"/>
                                        <p:tgtEl>
                                          <p:spTgt spid="18"/>
                                        </p:tgtEl>
                                      </p:cBhvr>
                                    </p:animEffect>
                                  </p:childTnLst>
                                </p:cTn>
                              </p:par>
                            </p:childTnLst>
                          </p:cTn>
                        </p:par>
                        <p:par>
                          <p:cTn id="57" fill="hold">
                            <p:stCondLst>
                              <p:cond delay="260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3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300"/>
                                        <p:tgtEl>
                                          <p:spTgt spid="20"/>
                                        </p:tgtEl>
                                      </p:cBhvr>
                                    </p:animEffect>
                                  </p:childTnLst>
                                </p:cTn>
                              </p:par>
                            </p:childTnLst>
                          </p:cTn>
                        </p:par>
                        <p:par>
                          <p:cTn id="64" fill="hold">
                            <p:stCondLst>
                              <p:cond delay="2900"/>
                            </p:stCondLst>
                            <p:childTnLst>
                              <p:par>
                                <p:cTn id="65" presetID="10"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3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528" fill="hold" nodeType="clickEffect">
                                  <p:stCondLst>
                                    <p:cond delay="0"/>
                                  </p:stCondLst>
                                  <p:childTnLst>
                                    <p:set>
                                      <p:cBhvr>
                                        <p:cTn id="74" dur="1" fill="hold">
                                          <p:stCondLst>
                                            <p:cond delay="0"/>
                                          </p:stCondLst>
                                        </p:cTn>
                                        <p:tgtEl>
                                          <p:spTgt spid="1030"/>
                                        </p:tgtEl>
                                        <p:attrNameLst>
                                          <p:attrName>style.visibility</p:attrName>
                                        </p:attrNameLst>
                                      </p:cBhvr>
                                      <p:to>
                                        <p:strVal val="visible"/>
                                      </p:to>
                                    </p:set>
                                    <p:anim calcmode="lin" valueType="num">
                                      <p:cBhvr>
                                        <p:cTn id="75" dur="500" fill="hold"/>
                                        <p:tgtEl>
                                          <p:spTgt spid="1030"/>
                                        </p:tgtEl>
                                        <p:attrNameLst>
                                          <p:attrName>ppt_w</p:attrName>
                                        </p:attrNameLst>
                                      </p:cBhvr>
                                      <p:tavLst>
                                        <p:tav tm="0">
                                          <p:val>
                                            <p:fltVal val="0"/>
                                          </p:val>
                                        </p:tav>
                                        <p:tav tm="100000">
                                          <p:val>
                                            <p:strVal val="#ppt_w"/>
                                          </p:val>
                                        </p:tav>
                                      </p:tavLst>
                                    </p:anim>
                                    <p:anim calcmode="lin" valueType="num">
                                      <p:cBhvr>
                                        <p:cTn id="76" dur="500" fill="hold"/>
                                        <p:tgtEl>
                                          <p:spTgt spid="1030"/>
                                        </p:tgtEl>
                                        <p:attrNameLst>
                                          <p:attrName>ppt_h</p:attrName>
                                        </p:attrNameLst>
                                      </p:cBhvr>
                                      <p:tavLst>
                                        <p:tav tm="0">
                                          <p:val>
                                            <p:fltVal val="0"/>
                                          </p:val>
                                        </p:tav>
                                        <p:tav tm="100000">
                                          <p:val>
                                            <p:strVal val="#ppt_h"/>
                                          </p:val>
                                        </p:tav>
                                      </p:tavLst>
                                    </p:anim>
                                    <p:animEffect transition="in" filter="fade">
                                      <p:cBhvr>
                                        <p:cTn id="77" dur="500"/>
                                        <p:tgtEl>
                                          <p:spTgt spid="1030"/>
                                        </p:tgtEl>
                                      </p:cBhvr>
                                    </p:animEffect>
                                    <p:anim calcmode="lin" valueType="num">
                                      <p:cBhvr>
                                        <p:cTn id="78" dur="500" fill="hold"/>
                                        <p:tgtEl>
                                          <p:spTgt spid="1030"/>
                                        </p:tgtEl>
                                        <p:attrNameLst>
                                          <p:attrName>ppt_x</p:attrName>
                                        </p:attrNameLst>
                                      </p:cBhvr>
                                      <p:tavLst>
                                        <p:tav tm="0">
                                          <p:val>
                                            <p:fltVal val="0.5"/>
                                          </p:val>
                                        </p:tav>
                                        <p:tav tm="100000">
                                          <p:val>
                                            <p:strVal val="#ppt_x"/>
                                          </p:val>
                                        </p:tav>
                                      </p:tavLst>
                                    </p:anim>
                                    <p:anim calcmode="lin" valueType="num">
                                      <p:cBhvr>
                                        <p:cTn id="79" dur="500" fill="hold"/>
                                        <p:tgtEl>
                                          <p:spTgt spid="1030"/>
                                        </p:tgtEl>
                                        <p:attrNameLst>
                                          <p:attrName>ppt_y</p:attrName>
                                        </p:attrNameLst>
                                      </p:cBhvr>
                                      <p:tavLst>
                                        <p:tav tm="0">
                                          <p:val>
                                            <p:fltVal val="0.5"/>
                                          </p:val>
                                        </p:tav>
                                        <p:tav tm="100000">
                                          <p:val>
                                            <p:strVal val="#ppt_y"/>
                                          </p:val>
                                        </p:tav>
                                      </p:tavLst>
                                    </p:anim>
                                  </p:childTnLst>
                                </p:cTn>
                              </p:par>
                              <p:par>
                                <p:cTn id="80" presetID="53" presetClass="entr" presetSubtype="528"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cBhvr>
                                        <p:cTn id="82" dur="500" fill="hold"/>
                                        <p:tgtEl>
                                          <p:spTgt spid="45"/>
                                        </p:tgtEl>
                                        <p:attrNameLst>
                                          <p:attrName>ppt_w</p:attrName>
                                        </p:attrNameLst>
                                      </p:cBhvr>
                                      <p:tavLst>
                                        <p:tav tm="0">
                                          <p:val>
                                            <p:fltVal val="0"/>
                                          </p:val>
                                        </p:tav>
                                        <p:tav tm="100000">
                                          <p:val>
                                            <p:strVal val="#ppt_w"/>
                                          </p:val>
                                        </p:tav>
                                      </p:tavLst>
                                    </p:anim>
                                    <p:anim calcmode="lin" valueType="num">
                                      <p:cBhvr>
                                        <p:cTn id="83" dur="500" fill="hold"/>
                                        <p:tgtEl>
                                          <p:spTgt spid="45"/>
                                        </p:tgtEl>
                                        <p:attrNameLst>
                                          <p:attrName>ppt_h</p:attrName>
                                        </p:attrNameLst>
                                      </p:cBhvr>
                                      <p:tavLst>
                                        <p:tav tm="0">
                                          <p:val>
                                            <p:fltVal val="0"/>
                                          </p:val>
                                        </p:tav>
                                        <p:tav tm="100000">
                                          <p:val>
                                            <p:strVal val="#ppt_h"/>
                                          </p:val>
                                        </p:tav>
                                      </p:tavLst>
                                    </p:anim>
                                    <p:animEffect transition="in" filter="fade">
                                      <p:cBhvr>
                                        <p:cTn id="84" dur="500"/>
                                        <p:tgtEl>
                                          <p:spTgt spid="45"/>
                                        </p:tgtEl>
                                      </p:cBhvr>
                                    </p:animEffect>
                                    <p:anim calcmode="lin" valueType="num">
                                      <p:cBhvr>
                                        <p:cTn id="85" dur="500" fill="hold"/>
                                        <p:tgtEl>
                                          <p:spTgt spid="45"/>
                                        </p:tgtEl>
                                        <p:attrNameLst>
                                          <p:attrName>ppt_x</p:attrName>
                                        </p:attrNameLst>
                                      </p:cBhvr>
                                      <p:tavLst>
                                        <p:tav tm="0">
                                          <p:val>
                                            <p:fltVal val="0.5"/>
                                          </p:val>
                                        </p:tav>
                                        <p:tav tm="100000">
                                          <p:val>
                                            <p:strVal val="#ppt_x"/>
                                          </p:val>
                                        </p:tav>
                                      </p:tavLst>
                                    </p:anim>
                                    <p:anim calcmode="lin" valueType="num">
                                      <p:cBhvr>
                                        <p:cTn id="86" dur="500" fill="hold"/>
                                        <p:tgtEl>
                                          <p:spTgt spid="45"/>
                                        </p:tgtEl>
                                        <p:attrNameLst>
                                          <p:attrName>ppt_y</p:attrName>
                                        </p:attrNameLst>
                                      </p:cBhvr>
                                      <p:tavLst>
                                        <p:tav tm="0">
                                          <p:val>
                                            <p:fltVal val="0.5"/>
                                          </p:val>
                                        </p:tav>
                                        <p:tav tm="100000">
                                          <p:val>
                                            <p:strVal val="#ppt_y"/>
                                          </p:val>
                                        </p:tav>
                                      </p:tavLst>
                                    </p:anim>
                                  </p:childTnLst>
                                </p:cTn>
                              </p:par>
                              <p:par>
                                <p:cTn id="87" presetID="53" presetClass="entr" presetSubtype="528"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Effect transition="in" filter="fade">
                                      <p:cBhvr>
                                        <p:cTn id="91" dur="500"/>
                                        <p:tgtEl>
                                          <p:spTgt spid="46"/>
                                        </p:tgtEl>
                                      </p:cBhvr>
                                    </p:animEffect>
                                    <p:anim calcmode="lin" valueType="num">
                                      <p:cBhvr>
                                        <p:cTn id="92" dur="500" fill="hold"/>
                                        <p:tgtEl>
                                          <p:spTgt spid="46"/>
                                        </p:tgtEl>
                                        <p:attrNameLst>
                                          <p:attrName>ppt_x</p:attrName>
                                        </p:attrNameLst>
                                      </p:cBhvr>
                                      <p:tavLst>
                                        <p:tav tm="0">
                                          <p:val>
                                            <p:fltVal val="0.5"/>
                                          </p:val>
                                        </p:tav>
                                        <p:tav tm="100000">
                                          <p:val>
                                            <p:strVal val="#ppt_x"/>
                                          </p:val>
                                        </p:tav>
                                      </p:tavLst>
                                    </p:anim>
                                    <p:anim calcmode="lin" valueType="num">
                                      <p:cBhvr>
                                        <p:cTn id="93" dur="500" fill="hold"/>
                                        <p:tgtEl>
                                          <p:spTgt spid="46"/>
                                        </p:tgtEl>
                                        <p:attrNameLst>
                                          <p:attrName>ppt_y</p:attrName>
                                        </p:attrNameLst>
                                      </p:cBhvr>
                                      <p:tavLst>
                                        <p:tav tm="0">
                                          <p:val>
                                            <p:fltVal val="0.5"/>
                                          </p:val>
                                        </p:tav>
                                        <p:tav tm="100000">
                                          <p:val>
                                            <p:strVal val="#ppt_y"/>
                                          </p:val>
                                        </p:tav>
                                      </p:tavLst>
                                    </p:anim>
                                  </p:childTnLst>
                                </p:cTn>
                              </p:par>
                              <p:par>
                                <p:cTn id="94" presetID="53" presetClass="entr" presetSubtype="528"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fill="hold"/>
                                        <p:tgtEl>
                                          <p:spTgt spid="47"/>
                                        </p:tgtEl>
                                        <p:attrNameLst>
                                          <p:attrName>ppt_w</p:attrName>
                                        </p:attrNameLst>
                                      </p:cBhvr>
                                      <p:tavLst>
                                        <p:tav tm="0">
                                          <p:val>
                                            <p:fltVal val="0"/>
                                          </p:val>
                                        </p:tav>
                                        <p:tav tm="100000">
                                          <p:val>
                                            <p:strVal val="#ppt_w"/>
                                          </p:val>
                                        </p:tav>
                                      </p:tavLst>
                                    </p:anim>
                                    <p:anim calcmode="lin" valueType="num">
                                      <p:cBhvr>
                                        <p:cTn id="97" dur="500" fill="hold"/>
                                        <p:tgtEl>
                                          <p:spTgt spid="47"/>
                                        </p:tgtEl>
                                        <p:attrNameLst>
                                          <p:attrName>ppt_h</p:attrName>
                                        </p:attrNameLst>
                                      </p:cBhvr>
                                      <p:tavLst>
                                        <p:tav tm="0">
                                          <p:val>
                                            <p:fltVal val="0"/>
                                          </p:val>
                                        </p:tav>
                                        <p:tav tm="100000">
                                          <p:val>
                                            <p:strVal val="#ppt_h"/>
                                          </p:val>
                                        </p:tav>
                                      </p:tavLst>
                                    </p:anim>
                                    <p:animEffect transition="in" filter="fade">
                                      <p:cBhvr>
                                        <p:cTn id="98" dur="500"/>
                                        <p:tgtEl>
                                          <p:spTgt spid="47"/>
                                        </p:tgtEl>
                                      </p:cBhvr>
                                    </p:animEffect>
                                    <p:anim calcmode="lin" valueType="num">
                                      <p:cBhvr>
                                        <p:cTn id="99" dur="500" fill="hold"/>
                                        <p:tgtEl>
                                          <p:spTgt spid="47"/>
                                        </p:tgtEl>
                                        <p:attrNameLst>
                                          <p:attrName>ppt_x</p:attrName>
                                        </p:attrNameLst>
                                      </p:cBhvr>
                                      <p:tavLst>
                                        <p:tav tm="0">
                                          <p:val>
                                            <p:fltVal val="0.5"/>
                                          </p:val>
                                        </p:tav>
                                        <p:tav tm="100000">
                                          <p:val>
                                            <p:strVal val="#ppt_x"/>
                                          </p:val>
                                        </p:tav>
                                      </p:tavLst>
                                    </p:anim>
                                    <p:anim calcmode="lin" valueType="num">
                                      <p:cBhvr>
                                        <p:cTn id="100" dur="500" fill="hold"/>
                                        <p:tgtEl>
                                          <p:spTgt spid="47"/>
                                        </p:tgtEl>
                                        <p:attrNameLst>
                                          <p:attrName>ppt_y</p:attrName>
                                        </p:attrNameLst>
                                      </p:cBhvr>
                                      <p:tavLst>
                                        <p:tav tm="0">
                                          <p:val>
                                            <p:fltVal val="0.5"/>
                                          </p:val>
                                        </p:tav>
                                        <p:tav tm="100000">
                                          <p:val>
                                            <p:strVal val="#ppt_y"/>
                                          </p:val>
                                        </p:tav>
                                      </p:tavLst>
                                    </p:anim>
                                  </p:childTnLst>
                                </p:cTn>
                              </p:par>
                              <p:par>
                                <p:cTn id="101" presetID="53" presetClass="entr" presetSubtype="528"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 calcmode="lin" valueType="num">
                                      <p:cBhvr>
                                        <p:cTn id="103" dur="500" fill="hold"/>
                                        <p:tgtEl>
                                          <p:spTgt spid="50"/>
                                        </p:tgtEl>
                                        <p:attrNameLst>
                                          <p:attrName>ppt_w</p:attrName>
                                        </p:attrNameLst>
                                      </p:cBhvr>
                                      <p:tavLst>
                                        <p:tav tm="0">
                                          <p:val>
                                            <p:fltVal val="0"/>
                                          </p:val>
                                        </p:tav>
                                        <p:tav tm="100000">
                                          <p:val>
                                            <p:strVal val="#ppt_w"/>
                                          </p:val>
                                        </p:tav>
                                      </p:tavLst>
                                    </p:anim>
                                    <p:anim calcmode="lin" valueType="num">
                                      <p:cBhvr>
                                        <p:cTn id="104" dur="500" fill="hold"/>
                                        <p:tgtEl>
                                          <p:spTgt spid="50"/>
                                        </p:tgtEl>
                                        <p:attrNameLst>
                                          <p:attrName>ppt_h</p:attrName>
                                        </p:attrNameLst>
                                      </p:cBhvr>
                                      <p:tavLst>
                                        <p:tav tm="0">
                                          <p:val>
                                            <p:fltVal val="0"/>
                                          </p:val>
                                        </p:tav>
                                        <p:tav tm="100000">
                                          <p:val>
                                            <p:strVal val="#ppt_h"/>
                                          </p:val>
                                        </p:tav>
                                      </p:tavLst>
                                    </p:anim>
                                    <p:animEffect transition="in" filter="fade">
                                      <p:cBhvr>
                                        <p:cTn id="105" dur="500"/>
                                        <p:tgtEl>
                                          <p:spTgt spid="50"/>
                                        </p:tgtEl>
                                      </p:cBhvr>
                                    </p:animEffect>
                                    <p:anim calcmode="lin" valueType="num">
                                      <p:cBhvr>
                                        <p:cTn id="106" dur="500" fill="hold"/>
                                        <p:tgtEl>
                                          <p:spTgt spid="50"/>
                                        </p:tgtEl>
                                        <p:attrNameLst>
                                          <p:attrName>ppt_x</p:attrName>
                                        </p:attrNameLst>
                                      </p:cBhvr>
                                      <p:tavLst>
                                        <p:tav tm="0">
                                          <p:val>
                                            <p:fltVal val="0.5"/>
                                          </p:val>
                                        </p:tav>
                                        <p:tav tm="100000">
                                          <p:val>
                                            <p:strVal val="#ppt_x"/>
                                          </p:val>
                                        </p:tav>
                                      </p:tavLst>
                                    </p:anim>
                                    <p:anim calcmode="lin" valueType="num">
                                      <p:cBhvr>
                                        <p:cTn id="107" dur="500" fill="hold"/>
                                        <p:tgtEl>
                                          <p:spTgt spid="50"/>
                                        </p:tgtEl>
                                        <p:attrNameLst>
                                          <p:attrName>ppt_y</p:attrName>
                                        </p:attrNameLst>
                                      </p:cBhvr>
                                      <p:tavLst>
                                        <p:tav tm="0">
                                          <p:val>
                                            <p:fltVal val="0.5"/>
                                          </p:val>
                                        </p:tav>
                                        <p:tav tm="100000">
                                          <p:val>
                                            <p:strVal val="#ppt_y"/>
                                          </p:val>
                                        </p:tav>
                                      </p:tavLst>
                                    </p:anim>
                                  </p:childTnLst>
                                </p:cTn>
                              </p:par>
                              <p:par>
                                <p:cTn id="108" presetID="53" presetClass="entr" presetSubtype="528" fill="hold" nodeType="withEffect">
                                  <p:stCondLst>
                                    <p:cond delay="0"/>
                                  </p:stCondLst>
                                  <p:childTnLst>
                                    <p:set>
                                      <p:cBhvr>
                                        <p:cTn id="109" dur="1" fill="hold">
                                          <p:stCondLst>
                                            <p:cond delay="0"/>
                                          </p:stCondLst>
                                        </p:cTn>
                                        <p:tgtEl>
                                          <p:spTgt spid="51"/>
                                        </p:tgtEl>
                                        <p:attrNameLst>
                                          <p:attrName>style.visibility</p:attrName>
                                        </p:attrNameLst>
                                      </p:cBhvr>
                                      <p:to>
                                        <p:strVal val="visible"/>
                                      </p:to>
                                    </p:set>
                                    <p:anim calcmode="lin" valueType="num">
                                      <p:cBhvr>
                                        <p:cTn id="110" dur="500" fill="hold"/>
                                        <p:tgtEl>
                                          <p:spTgt spid="51"/>
                                        </p:tgtEl>
                                        <p:attrNameLst>
                                          <p:attrName>ppt_w</p:attrName>
                                        </p:attrNameLst>
                                      </p:cBhvr>
                                      <p:tavLst>
                                        <p:tav tm="0">
                                          <p:val>
                                            <p:fltVal val="0"/>
                                          </p:val>
                                        </p:tav>
                                        <p:tav tm="100000">
                                          <p:val>
                                            <p:strVal val="#ppt_w"/>
                                          </p:val>
                                        </p:tav>
                                      </p:tavLst>
                                    </p:anim>
                                    <p:anim calcmode="lin" valueType="num">
                                      <p:cBhvr>
                                        <p:cTn id="111" dur="500" fill="hold"/>
                                        <p:tgtEl>
                                          <p:spTgt spid="51"/>
                                        </p:tgtEl>
                                        <p:attrNameLst>
                                          <p:attrName>ppt_h</p:attrName>
                                        </p:attrNameLst>
                                      </p:cBhvr>
                                      <p:tavLst>
                                        <p:tav tm="0">
                                          <p:val>
                                            <p:fltVal val="0"/>
                                          </p:val>
                                        </p:tav>
                                        <p:tav tm="100000">
                                          <p:val>
                                            <p:strVal val="#ppt_h"/>
                                          </p:val>
                                        </p:tav>
                                      </p:tavLst>
                                    </p:anim>
                                    <p:animEffect transition="in" filter="fade">
                                      <p:cBhvr>
                                        <p:cTn id="112" dur="500"/>
                                        <p:tgtEl>
                                          <p:spTgt spid="51"/>
                                        </p:tgtEl>
                                      </p:cBhvr>
                                    </p:animEffect>
                                    <p:anim calcmode="lin" valueType="num">
                                      <p:cBhvr>
                                        <p:cTn id="113" dur="500" fill="hold"/>
                                        <p:tgtEl>
                                          <p:spTgt spid="51"/>
                                        </p:tgtEl>
                                        <p:attrNameLst>
                                          <p:attrName>ppt_x</p:attrName>
                                        </p:attrNameLst>
                                      </p:cBhvr>
                                      <p:tavLst>
                                        <p:tav tm="0">
                                          <p:val>
                                            <p:fltVal val="0.5"/>
                                          </p:val>
                                        </p:tav>
                                        <p:tav tm="100000">
                                          <p:val>
                                            <p:strVal val="#ppt_x"/>
                                          </p:val>
                                        </p:tav>
                                      </p:tavLst>
                                    </p:anim>
                                    <p:anim calcmode="lin" valueType="num">
                                      <p:cBhvr>
                                        <p:cTn id="114" dur="500" fill="hold"/>
                                        <p:tgtEl>
                                          <p:spTgt spid="51"/>
                                        </p:tgtEl>
                                        <p:attrNameLst>
                                          <p:attrName>ppt_y</p:attrName>
                                        </p:attrNameLst>
                                      </p:cBhvr>
                                      <p:tavLst>
                                        <p:tav tm="0">
                                          <p:val>
                                            <p:fltVal val="0.5"/>
                                          </p:val>
                                        </p:tav>
                                        <p:tav tm="100000">
                                          <p:val>
                                            <p:strVal val="#ppt_y"/>
                                          </p:val>
                                        </p:tav>
                                      </p:tavLst>
                                    </p:anim>
                                  </p:childTnLst>
                                </p:cTn>
                              </p:par>
                              <p:par>
                                <p:cTn id="115" presetID="53" presetClass="entr" presetSubtype="528" fill="hold" nodeType="withEffect">
                                  <p:stCondLst>
                                    <p:cond delay="0"/>
                                  </p:stCondLst>
                                  <p:childTnLst>
                                    <p:set>
                                      <p:cBhvr>
                                        <p:cTn id="116" dur="1" fill="hold">
                                          <p:stCondLst>
                                            <p:cond delay="0"/>
                                          </p:stCondLst>
                                        </p:cTn>
                                        <p:tgtEl>
                                          <p:spTgt spid="56"/>
                                        </p:tgtEl>
                                        <p:attrNameLst>
                                          <p:attrName>style.visibility</p:attrName>
                                        </p:attrNameLst>
                                      </p:cBhvr>
                                      <p:to>
                                        <p:strVal val="visible"/>
                                      </p:to>
                                    </p:set>
                                    <p:anim calcmode="lin" valueType="num">
                                      <p:cBhvr>
                                        <p:cTn id="117" dur="500" fill="hold"/>
                                        <p:tgtEl>
                                          <p:spTgt spid="56"/>
                                        </p:tgtEl>
                                        <p:attrNameLst>
                                          <p:attrName>ppt_w</p:attrName>
                                        </p:attrNameLst>
                                      </p:cBhvr>
                                      <p:tavLst>
                                        <p:tav tm="0">
                                          <p:val>
                                            <p:fltVal val="0"/>
                                          </p:val>
                                        </p:tav>
                                        <p:tav tm="100000">
                                          <p:val>
                                            <p:strVal val="#ppt_w"/>
                                          </p:val>
                                        </p:tav>
                                      </p:tavLst>
                                    </p:anim>
                                    <p:anim calcmode="lin" valueType="num">
                                      <p:cBhvr>
                                        <p:cTn id="118" dur="500" fill="hold"/>
                                        <p:tgtEl>
                                          <p:spTgt spid="56"/>
                                        </p:tgtEl>
                                        <p:attrNameLst>
                                          <p:attrName>ppt_h</p:attrName>
                                        </p:attrNameLst>
                                      </p:cBhvr>
                                      <p:tavLst>
                                        <p:tav tm="0">
                                          <p:val>
                                            <p:fltVal val="0"/>
                                          </p:val>
                                        </p:tav>
                                        <p:tav tm="100000">
                                          <p:val>
                                            <p:strVal val="#ppt_h"/>
                                          </p:val>
                                        </p:tav>
                                      </p:tavLst>
                                    </p:anim>
                                    <p:animEffect transition="in" filter="fade">
                                      <p:cBhvr>
                                        <p:cTn id="119" dur="500"/>
                                        <p:tgtEl>
                                          <p:spTgt spid="56"/>
                                        </p:tgtEl>
                                      </p:cBhvr>
                                    </p:animEffect>
                                    <p:anim calcmode="lin" valueType="num">
                                      <p:cBhvr>
                                        <p:cTn id="120" dur="500" fill="hold"/>
                                        <p:tgtEl>
                                          <p:spTgt spid="56"/>
                                        </p:tgtEl>
                                        <p:attrNameLst>
                                          <p:attrName>ppt_x</p:attrName>
                                        </p:attrNameLst>
                                      </p:cBhvr>
                                      <p:tavLst>
                                        <p:tav tm="0">
                                          <p:val>
                                            <p:fltVal val="0.5"/>
                                          </p:val>
                                        </p:tav>
                                        <p:tav tm="100000">
                                          <p:val>
                                            <p:strVal val="#ppt_x"/>
                                          </p:val>
                                        </p:tav>
                                      </p:tavLst>
                                    </p:anim>
                                    <p:anim calcmode="lin" valueType="num">
                                      <p:cBhvr>
                                        <p:cTn id="121" dur="500" fill="hold"/>
                                        <p:tgtEl>
                                          <p:spTgt spid="56"/>
                                        </p:tgtEl>
                                        <p:attrNameLst>
                                          <p:attrName>ppt_y</p:attrName>
                                        </p:attrNameLst>
                                      </p:cBhvr>
                                      <p:tavLst>
                                        <p:tav tm="0">
                                          <p:val>
                                            <p:fltVal val="0.5"/>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53" presetClass="entr" presetSubtype="528" fill="hold" nodeType="clickEffect">
                                  <p:stCondLst>
                                    <p:cond delay="0"/>
                                  </p:stCondLst>
                                  <p:childTnLst>
                                    <p:set>
                                      <p:cBhvr>
                                        <p:cTn id="125" dur="1" fill="hold">
                                          <p:stCondLst>
                                            <p:cond delay="0"/>
                                          </p:stCondLst>
                                        </p:cTn>
                                        <p:tgtEl>
                                          <p:spTgt spid="33"/>
                                        </p:tgtEl>
                                        <p:attrNameLst>
                                          <p:attrName>style.visibility</p:attrName>
                                        </p:attrNameLst>
                                      </p:cBhvr>
                                      <p:to>
                                        <p:strVal val="visible"/>
                                      </p:to>
                                    </p:set>
                                    <p:anim calcmode="lin" valueType="num">
                                      <p:cBhvr>
                                        <p:cTn id="126" dur="500" fill="hold"/>
                                        <p:tgtEl>
                                          <p:spTgt spid="33"/>
                                        </p:tgtEl>
                                        <p:attrNameLst>
                                          <p:attrName>ppt_w</p:attrName>
                                        </p:attrNameLst>
                                      </p:cBhvr>
                                      <p:tavLst>
                                        <p:tav tm="0">
                                          <p:val>
                                            <p:fltVal val="0"/>
                                          </p:val>
                                        </p:tav>
                                        <p:tav tm="100000">
                                          <p:val>
                                            <p:strVal val="#ppt_w"/>
                                          </p:val>
                                        </p:tav>
                                      </p:tavLst>
                                    </p:anim>
                                    <p:anim calcmode="lin" valueType="num">
                                      <p:cBhvr>
                                        <p:cTn id="127" dur="500" fill="hold"/>
                                        <p:tgtEl>
                                          <p:spTgt spid="33"/>
                                        </p:tgtEl>
                                        <p:attrNameLst>
                                          <p:attrName>ppt_h</p:attrName>
                                        </p:attrNameLst>
                                      </p:cBhvr>
                                      <p:tavLst>
                                        <p:tav tm="0">
                                          <p:val>
                                            <p:fltVal val="0"/>
                                          </p:val>
                                        </p:tav>
                                        <p:tav tm="100000">
                                          <p:val>
                                            <p:strVal val="#ppt_h"/>
                                          </p:val>
                                        </p:tav>
                                      </p:tavLst>
                                    </p:anim>
                                    <p:animEffect transition="in" filter="fade">
                                      <p:cBhvr>
                                        <p:cTn id="128" dur="500"/>
                                        <p:tgtEl>
                                          <p:spTgt spid="33"/>
                                        </p:tgtEl>
                                      </p:cBhvr>
                                    </p:animEffect>
                                    <p:anim calcmode="lin" valueType="num">
                                      <p:cBhvr>
                                        <p:cTn id="129" dur="500" fill="hold"/>
                                        <p:tgtEl>
                                          <p:spTgt spid="33"/>
                                        </p:tgtEl>
                                        <p:attrNameLst>
                                          <p:attrName>ppt_x</p:attrName>
                                        </p:attrNameLst>
                                      </p:cBhvr>
                                      <p:tavLst>
                                        <p:tav tm="0">
                                          <p:val>
                                            <p:fltVal val="0.5"/>
                                          </p:val>
                                        </p:tav>
                                        <p:tav tm="100000">
                                          <p:val>
                                            <p:strVal val="#ppt_x"/>
                                          </p:val>
                                        </p:tav>
                                      </p:tavLst>
                                    </p:anim>
                                    <p:anim calcmode="lin" valueType="num">
                                      <p:cBhvr>
                                        <p:cTn id="130" dur="500" fill="hold"/>
                                        <p:tgtEl>
                                          <p:spTgt spid="33"/>
                                        </p:tgtEl>
                                        <p:attrNameLst>
                                          <p:attrName>ppt_y</p:attrName>
                                        </p:attrNameLst>
                                      </p:cBhvr>
                                      <p:tavLst>
                                        <p:tav tm="0">
                                          <p:val>
                                            <p:fltVal val="0.5"/>
                                          </p:val>
                                        </p:tav>
                                        <p:tav tm="100000">
                                          <p:val>
                                            <p:strVal val="#ppt_y"/>
                                          </p:val>
                                        </p:tav>
                                      </p:tavLst>
                                    </p:anim>
                                  </p:childTnLst>
                                </p:cTn>
                              </p:par>
                              <p:par>
                                <p:cTn id="131" presetID="53" presetClass="entr" presetSubtype="528" fill="hold" nodeType="withEffect">
                                  <p:stCondLst>
                                    <p:cond delay="0"/>
                                  </p:stCondLst>
                                  <p:childTnLst>
                                    <p:set>
                                      <p:cBhvr>
                                        <p:cTn id="132" dur="1" fill="hold">
                                          <p:stCondLst>
                                            <p:cond delay="0"/>
                                          </p:stCondLst>
                                        </p:cTn>
                                        <p:tgtEl>
                                          <p:spTgt spid="35"/>
                                        </p:tgtEl>
                                        <p:attrNameLst>
                                          <p:attrName>style.visibility</p:attrName>
                                        </p:attrNameLst>
                                      </p:cBhvr>
                                      <p:to>
                                        <p:strVal val="visible"/>
                                      </p:to>
                                    </p:set>
                                    <p:anim calcmode="lin" valueType="num">
                                      <p:cBhvr>
                                        <p:cTn id="133" dur="500" fill="hold"/>
                                        <p:tgtEl>
                                          <p:spTgt spid="35"/>
                                        </p:tgtEl>
                                        <p:attrNameLst>
                                          <p:attrName>ppt_w</p:attrName>
                                        </p:attrNameLst>
                                      </p:cBhvr>
                                      <p:tavLst>
                                        <p:tav tm="0">
                                          <p:val>
                                            <p:fltVal val="0"/>
                                          </p:val>
                                        </p:tav>
                                        <p:tav tm="100000">
                                          <p:val>
                                            <p:strVal val="#ppt_w"/>
                                          </p:val>
                                        </p:tav>
                                      </p:tavLst>
                                    </p:anim>
                                    <p:anim calcmode="lin" valueType="num">
                                      <p:cBhvr>
                                        <p:cTn id="134" dur="500" fill="hold"/>
                                        <p:tgtEl>
                                          <p:spTgt spid="35"/>
                                        </p:tgtEl>
                                        <p:attrNameLst>
                                          <p:attrName>ppt_h</p:attrName>
                                        </p:attrNameLst>
                                      </p:cBhvr>
                                      <p:tavLst>
                                        <p:tav tm="0">
                                          <p:val>
                                            <p:fltVal val="0"/>
                                          </p:val>
                                        </p:tav>
                                        <p:tav tm="100000">
                                          <p:val>
                                            <p:strVal val="#ppt_h"/>
                                          </p:val>
                                        </p:tav>
                                      </p:tavLst>
                                    </p:anim>
                                    <p:animEffect transition="in" filter="fade">
                                      <p:cBhvr>
                                        <p:cTn id="135" dur="500"/>
                                        <p:tgtEl>
                                          <p:spTgt spid="35"/>
                                        </p:tgtEl>
                                      </p:cBhvr>
                                    </p:animEffect>
                                    <p:anim calcmode="lin" valueType="num">
                                      <p:cBhvr>
                                        <p:cTn id="136" dur="500" fill="hold"/>
                                        <p:tgtEl>
                                          <p:spTgt spid="35"/>
                                        </p:tgtEl>
                                        <p:attrNameLst>
                                          <p:attrName>ppt_x</p:attrName>
                                        </p:attrNameLst>
                                      </p:cBhvr>
                                      <p:tavLst>
                                        <p:tav tm="0">
                                          <p:val>
                                            <p:fltVal val="0.5"/>
                                          </p:val>
                                        </p:tav>
                                        <p:tav tm="100000">
                                          <p:val>
                                            <p:strVal val="#ppt_x"/>
                                          </p:val>
                                        </p:tav>
                                      </p:tavLst>
                                    </p:anim>
                                    <p:anim calcmode="lin" valueType="num">
                                      <p:cBhvr>
                                        <p:cTn id="137" dur="500" fill="hold"/>
                                        <p:tgtEl>
                                          <p:spTgt spid="35"/>
                                        </p:tgtEl>
                                        <p:attrNameLst>
                                          <p:attrName>ppt_y</p:attrName>
                                        </p:attrNameLst>
                                      </p:cBhvr>
                                      <p:tavLst>
                                        <p:tav tm="0">
                                          <p:val>
                                            <p:fltVal val="0.5"/>
                                          </p:val>
                                        </p:tav>
                                        <p:tav tm="100000">
                                          <p:val>
                                            <p:strVal val="#ppt_y"/>
                                          </p:val>
                                        </p:tav>
                                      </p:tavLst>
                                    </p:anim>
                                  </p:childTnLst>
                                </p:cTn>
                              </p:par>
                              <p:par>
                                <p:cTn id="138" presetID="53" presetClass="entr" presetSubtype="528" fill="hold" nodeType="withEffect">
                                  <p:stCondLst>
                                    <p:cond delay="0"/>
                                  </p:stCondLst>
                                  <p:childTnLst>
                                    <p:set>
                                      <p:cBhvr>
                                        <p:cTn id="139" dur="1" fill="hold">
                                          <p:stCondLst>
                                            <p:cond delay="0"/>
                                          </p:stCondLst>
                                        </p:cTn>
                                        <p:tgtEl>
                                          <p:spTgt spid="37"/>
                                        </p:tgtEl>
                                        <p:attrNameLst>
                                          <p:attrName>style.visibility</p:attrName>
                                        </p:attrNameLst>
                                      </p:cBhvr>
                                      <p:to>
                                        <p:strVal val="visible"/>
                                      </p:to>
                                    </p:set>
                                    <p:anim calcmode="lin" valueType="num">
                                      <p:cBhvr>
                                        <p:cTn id="140" dur="500" fill="hold"/>
                                        <p:tgtEl>
                                          <p:spTgt spid="37"/>
                                        </p:tgtEl>
                                        <p:attrNameLst>
                                          <p:attrName>ppt_w</p:attrName>
                                        </p:attrNameLst>
                                      </p:cBhvr>
                                      <p:tavLst>
                                        <p:tav tm="0">
                                          <p:val>
                                            <p:fltVal val="0"/>
                                          </p:val>
                                        </p:tav>
                                        <p:tav tm="100000">
                                          <p:val>
                                            <p:strVal val="#ppt_w"/>
                                          </p:val>
                                        </p:tav>
                                      </p:tavLst>
                                    </p:anim>
                                    <p:anim calcmode="lin" valueType="num">
                                      <p:cBhvr>
                                        <p:cTn id="141" dur="500" fill="hold"/>
                                        <p:tgtEl>
                                          <p:spTgt spid="37"/>
                                        </p:tgtEl>
                                        <p:attrNameLst>
                                          <p:attrName>ppt_h</p:attrName>
                                        </p:attrNameLst>
                                      </p:cBhvr>
                                      <p:tavLst>
                                        <p:tav tm="0">
                                          <p:val>
                                            <p:fltVal val="0"/>
                                          </p:val>
                                        </p:tav>
                                        <p:tav tm="100000">
                                          <p:val>
                                            <p:strVal val="#ppt_h"/>
                                          </p:val>
                                        </p:tav>
                                      </p:tavLst>
                                    </p:anim>
                                    <p:animEffect transition="in" filter="fade">
                                      <p:cBhvr>
                                        <p:cTn id="142" dur="500"/>
                                        <p:tgtEl>
                                          <p:spTgt spid="37"/>
                                        </p:tgtEl>
                                      </p:cBhvr>
                                    </p:animEffect>
                                    <p:anim calcmode="lin" valueType="num">
                                      <p:cBhvr>
                                        <p:cTn id="143" dur="500" fill="hold"/>
                                        <p:tgtEl>
                                          <p:spTgt spid="37"/>
                                        </p:tgtEl>
                                        <p:attrNameLst>
                                          <p:attrName>ppt_x</p:attrName>
                                        </p:attrNameLst>
                                      </p:cBhvr>
                                      <p:tavLst>
                                        <p:tav tm="0">
                                          <p:val>
                                            <p:fltVal val="0.5"/>
                                          </p:val>
                                        </p:tav>
                                        <p:tav tm="100000">
                                          <p:val>
                                            <p:strVal val="#ppt_x"/>
                                          </p:val>
                                        </p:tav>
                                      </p:tavLst>
                                    </p:anim>
                                    <p:anim calcmode="lin" valueType="num">
                                      <p:cBhvr>
                                        <p:cTn id="144" dur="500" fill="hold"/>
                                        <p:tgtEl>
                                          <p:spTgt spid="37"/>
                                        </p:tgtEl>
                                        <p:attrNameLst>
                                          <p:attrName>ppt_y</p:attrName>
                                        </p:attrNameLst>
                                      </p:cBhvr>
                                      <p:tavLst>
                                        <p:tav tm="0">
                                          <p:val>
                                            <p:fltVal val="0.5"/>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53" presetClass="entr" presetSubtype="528" fill="hold" nodeType="clickEffect">
                                  <p:stCondLst>
                                    <p:cond delay="0"/>
                                  </p:stCondLst>
                                  <p:childTnLst>
                                    <p:set>
                                      <p:cBhvr>
                                        <p:cTn id="148" dur="1" fill="hold">
                                          <p:stCondLst>
                                            <p:cond delay="0"/>
                                          </p:stCondLst>
                                        </p:cTn>
                                        <p:tgtEl>
                                          <p:spTgt spid="13"/>
                                        </p:tgtEl>
                                        <p:attrNameLst>
                                          <p:attrName>style.visibility</p:attrName>
                                        </p:attrNameLst>
                                      </p:cBhvr>
                                      <p:to>
                                        <p:strVal val="visible"/>
                                      </p:to>
                                    </p:set>
                                    <p:anim calcmode="lin" valueType="num">
                                      <p:cBhvr>
                                        <p:cTn id="149" dur="500" fill="hold"/>
                                        <p:tgtEl>
                                          <p:spTgt spid="13"/>
                                        </p:tgtEl>
                                        <p:attrNameLst>
                                          <p:attrName>ppt_w</p:attrName>
                                        </p:attrNameLst>
                                      </p:cBhvr>
                                      <p:tavLst>
                                        <p:tav tm="0">
                                          <p:val>
                                            <p:fltVal val="0"/>
                                          </p:val>
                                        </p:tav>
                                        <p:tav tm="100000">
                                          <p:val>
                                            <p:strVal val="#ppt_w"/>
                                          </p:val>
                                        </p:tav>
                                      </p:tavLst>
                                    </p:anim>
                                    <p:anim calcmode="lin" valueType="num">
                                      <p:cBhvr>
                                        <p:cTn id="150" dur="500" fill="hold"/>
                                        <p:tgtEl>
                                          <p:spTgt spid="13"/>
                                        </p:tgtEl>
                                        <p:attrNameLst>
                                          <p:attrName>ppt_h</p:attrName>
                                        </p:attrNameLst>
                                      </p:cBhvr>
                                      <p:tavLst>
                                        <p:tav tm="0">
                                          <p:val>
                                            <p:fltVal val="0"/>
                                          </p:val>
                                        </p:tav>
                                        <p:tav tm="100000">
                                          <p:val>
                                            <p:strVal val="#ppt_h"/>
                                          </p:val>
                                        </p:tav>
                                      </p:tavLst>
                                    </p:anim>
                                    <p:animEffect transition="in" filter="fade">
                                      <p:cBhvr>
                                        <p:cTn id="151" dur="500"/>
                                        <p:tgtEl>
                                          <p:spTgt spid="13"/>
                                        </p:tgtEl>
                                      </p:cBhvr>
                                    </p:animEffect>
                                    <p:anim calcmode="lin" valueType="num">
                                      <p:cBhvr>
                                        <p:cTn id="152" dur="500" fill="hold"/>
                                        <p:tgtEl>
                                          <p:spTgt spid="13"/>
                                        </p:tgtEl>
                                        <p:attrNameLst>
                                          <p:attrName>ppt_x</p:attrName>
                                        </p:attrNameLst>
                                      </p:cBhvr>
                                      <p:tavLst>
                                        <p:tav tm="0">
                                          <p:val>
                                            <p:fltVal val="0.5"/>
                                          </p:val>
                                        </p:tav>
                                        <p:tav tm="100000">
                                          <p:val>
                                            <p:strVal val="#ppt_x"/>
                                          </p:val>
                                        </p:tav>
                                      </p:tavLst>
                                    </p:anim>
                                    <p:anim calcmode="lin" valueType="num">
                                      <p:cBhvr>
                                        <p:cTn id="153" dur="500" fill="hold"/>
                                        <p:tgtEl>
                                          <p:spTgt spid="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2" grpId="0"/>
      <p:bldP spid="14" grpId="0"/>
      <p:bldP spid="16" grpId="0"/>
      <p:bldP spid="18" grpId="0"/>
      <p:bldP spid="20" grpId="0"/>
      <p:bldP spid="22" grpId="0"/>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B7BAB0EF-2827-0C14-BC5B-9627276E992F}"/>
              </a:ext>
            </a:extLst>
          </p:cNvPr>
          <p:cNvSpPr txBox="1">
            <a:spLocks/>
          </p:cNvSpPr>
          <p:nvPr/>
        </p:nvSpPr>
        <p:spPr>
          <a:xfrm>
            <a:off x="0" y="1428372"/>
            <a:ext cx="12192000" cy="750028"/>
          </a:xfrm>
          <a:prstGeom prst="rect">
            <a:avLst/>
          </a:prstGeom>
        </p:spPr>
        <p:txBody>
          <a:bodyPr/>
          <a:lstStyle>
            <a:lvl1pPr algn="l" defTabSz="914400" rtl="0" eaLnBrk="1" latinLnBrk="0" hangingPunct="1">
              <a:lnSpc>
                <a:spcPct val="90000"/>
              </a:lnSpc>
              <a:spcBef>
                <a:spcPct val="0"/>
              </a:spcBef>
              <a:buNone/>
              <a:defRPr sz="4400" kern="1200">
                <a:solidFill>
                  <a:srgbClr val="4D2050"/>
                </a:solidFill>
                <a:latin typeface="Segoe UI Black" panose="020B0A02040204020203" pitchFamily="34" charset="0"/>
                <a:ea typeface="Segoe UI Black" panose="020B0A02040204020203" pitchFamily="34" charset="0"/>
                <a:cs typeface="+mj-cs"/>
              </a:defRPr>
            </a:lvl1pPr>
          </a:lstStyle>
          <a:p>
            <a:pPr algn="ctr"/>
            <a:r>
              <a:rPr lang="fr-FR" sz="3200">
                <a:solidFill>
                  <a:schemeClr val="bg1"/>
                </a:solidFill>
              </a:rPr>
              <a:t>AI Builder</a:t>
            </a:r>
            <a:endParaRPr lang="fr-FR" sz="2800">
              <a:solidFill>
                <a:schemeClr val="bg1"/>
              </a:solidFill>
            </a:endParaRPr>
          </a:p>
          <a:p>
            <a:pPr algn="ctr"/>
            <a:r>
              <a:rPr lang="fr-FR">
                <a:solidFill>
                  <a:schemeClr val="bg1"/>
                </a:solidFill>
              </a:rPr>
              <a:t>AI pour </a:t>
            </a:r>
            <a:r>
              <a:rPr lang="fr-FR" err="1">
                <a:solidFill>
                  <a:schemeClr val="bg1"/>
                </a:solidFill>
              </a:rPr>
              <a:t>Makers</a:t>
            </a:r>
            <a:r>
              <a:rPr lang="fr-FR">
                <a:solidFill>
                  <a:schemeClr val="bg1"/>
                </a:solidFill>
              </a:rPr>
              <a:t> en no-code</a:t>
            </a:r>
          </a:p>
        </p:txBody>
      </p:sp>
      <p:sp>
        <p:nvSpPr>
          <p:cNvPr id="5" name="Rounded Rectangle 26">
            <a:extLst>
              <a:ext uri="{FF2B5EF4-FFF2-40B4-BE49-F238E27FC236}">
                <a16:creationId xmlns:a16="http://schemas.microsoft.com/office/drawing/2014/main" id="{409BA050-9D04-3180-EC2D-855EB703E126}"/>
              </a:ext>
            </a:extLst>
          </p:cNvPr>
          <p:cNvSpPr/>
          <p:nvPr/>
        </p:nvSpPr>
        <p:spPr bwMode="auto">
          <a:xfrm>
            <a:off x="3470384" y="2843141"/>
            <a:ext cx="2531362" cy="3076696"/>
          </a:xfrm>
          <a:prstGeom prst="roundRect">
            <a:avLst>
              <a:gd name="adj" fmla="val 2815"/>
            </a:avLst>
          </a:prstGeom>
          <a:solidFill>
            <a:schemeClr val="tx1">
              <a:lumMod val="75000"/>
              <a:alpha val="6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ounded Rectangle 27">
            <a:extLst>
              <a:ext uri="{FF2B5EF4-FFF2-40B4-BE49-F238E27FC236}">
                <a16:creationId xmlns:a16="http://schemas.microsoft.com/office/drawing/2014/main" id="{A1590B3C-4B0C-8F59-491A-2835BE6F1919}"/>
              </a:ext>
            </a:extLst>
          </p:cNvPr>
          <p:cNvSpPr/>
          <p:nvPr/>
        </p:nvSpPr>
        <p:spPr bwMode="auto">
          <a:xfrm>
            <a:off x="9125410" y="2843141"/>
            <a:ext cx="2531362" cy="3076696"/>
          </a:xfrm>
          <a:prstGeom prst="roundRect">
            <a:avLst>
              <a:gd name="adj" fmla="val 2815"/>
            </a:avLst>
          </a:prstGeom>
          <a:solidFill>
            <a:schemeClr val="tx1">
              <a:lumMod val="75000"/>
              <a:alpha val="6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758ACE7A-09F9-F9D2-3269-25BCBD637098}"/>
              </a:ext>
            </a:extLst>
          </p:cNvPr>
          <p:cNvSpPr/>
          <p:nvPr/>
        </p:nvSpPr>
        <p:spPr bwMode="auto">
          <a:xfrm>
            <a:off x="3472590" y="4337050"/>
            <a:ext cx="2526950" cy="15610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fr-FR" sz="2000" b="0" i="0" u="none" strike="noStrike" kern="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j-lt"/>
                <a:cs typeface="Segoe UI Semibold"/>
              </a:rPr>
              <a:t>L’IA personnalisable</a:t>
            </a:r>
            <a:br>
              <a:rPr kumimoji="0" lang="fr-FR" sz="1765" b="1" i="0" u="none" strike="noStrike" kern="1200" cap="none" spc="0" normalizeH="0" baseline="0" noProof="0">
                <a:ln>
                  <a:noFill/>
                </a:ln>
                <a:solidFill>
                  <a:srgbClr val="000000"/>
                </a:solidFill>
                <a:effectLst/>
                <a:uLnTx/>
                <a:uFillTx/>
                <a:latin typeface="Segoe UI"/>
                <a:ea typeface="Segoe UI" pitchFamily="34" charset="0"/>
                <a:cs typeface="Segoe UI"/>
              </a:rPr>
            </a:br>
            <a:br>
              <a:rPr kumimoji="0" lang="fr-FR" sz="1765" b="1" i="0" u="none" strike="noStrike" kern="1200" cap="none" spc="0" normalizeH="0" baseline="0" noProof="0">
                <a:ln>
                  <a:noFill/>
                </a:ln>
                <a:solidFill>
                  <a:srgbClr val="000000"/>
                </a:solidFill>
                <a:effectLst/>
                <a:uLnTx/>
                <a:uFillTx/>
                <a:latin typeface="Segoe UI"/>
                <a:ea typeface="Segoe UI" pitchFamily="34" charset="0"/>
                <a:cs typeface="Segoe UI"/>
              </a:rPr>
            </a:b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Ajustez les modèles d'IA à vos besoins spécifiques grâce à des assistants</a:t>
            </a:r>
          </a:p>
        </p:txBody>
      </p:sp>
      <p:sp>
        <p:nvSpPr>
          <p:cNvPr id="9" name="Rectangle 8">
            <a:extLst>
              <a:ext uri="{FF2B5EF4-FFF2-40B4-BE49-F238E27FC236}">
                <a16:creationId xmlns:a16="http://schemas.microsoft.com/office/drawing/2014/main" id="{2F188062-DBDD-4E35-B847-916AFB5AF376}"/>
              </a:ext>
            </a:extLst>
          </p:cNvPr>
          <p:cNvSpPr/>
          <p:nvPr/>
        </p:nvSpPr>
        <p:spPr bwMode="auto">
          <a:xfrm>
            <a:off x="9125410" y="4337050"/>
            <a:ext cx="2531362" cy="12650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fr-FR" sz="2000" b="0" i="0" u="none" strike="noStrike" kern="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j-lt"/>
                <a:cs typeface="Segoe UI Semibold"/>
              </a:rPr>
              <a:t>Gouvernance de l'IA</a:t>
            </a:r>
            <a:br>
              <a:rPr lang="fr-FR" sz="1750" b="1" i="0" u="none" strike="noStrike" kern="1200" cap="none" spc="0" normalizeH="0" baseline="0" noProof="0">
                <a:ln>
                  <a:noFill/>
                </a:ln>
                <a:effectLst/>
                <a:uLnTx/>
                <a:uFillTx/>
                <a:latin typeface="Segoe UI"/>
                <a:ea typeface="Segoe UI" pitchFamily="34" charset="0"/>
                <a:cs typeface="Segoe UI"/>
              </a:rPr>
            </a:br>
            <a:br>
              <a:rPr lang="fr-FR" sz="1750" b="1" i="0" u="none" strike="noStrike" kern="1200" cap="none" spc="0" normalizeH="0" baseline="0" noProof="0">
                <a:ln>
                  <a:noFill/>
                </a:ln>
                <a:effectLst/>
                <a:uLnTx/>
                <a:uFillTx/>
                <a:latin typeface="Segoe UI"/>
                <a:ea typeface="Segoe UI" pitchFamily="34" charset="0"/>
                <a:cs typeface="Segoe UI"/>
              </a:rPr>
            </a:br>
            <a:r>
              <a:rPr lang="fr-FR" sz="1400">
                <a:solidFill>
                  <a:prstClr val="white">
                    <a:lumMod val="75000"/>
                    <a:lumOff val="25000"/>
                  </a:prstClr>
                </a:solidFill>
                <a:latin typeface="Segoe UI"/>
                <a:ea typeface="Segoe UI" pitchFamily="34" charset="0"/>
                <a:cs typeface="Segoe UI"/>
              </a:rPr>
              <a:t>Contrôlez</a:t>
            </a: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 qui a accès à l'IA et </a:t>
            </a:r>
            <a:r>
              <a:rPr lang="fr-FR" sz="1400">
                <a:solidFill>
                  <a:prstClr val="white">
                    <a:lumMod val="75000"/>
                    <a:lumOff val="25000"/>
                  </a:prstClr>
                </a:solidFill>
                <a:latin typeface="Segoe UI"/>
                <a:ea typeface="Segoe UI" pitchFamily="34" charset="0"/>
                <a:cs typeface="Segoe UI"/>
              </a:rPr>
              <a:t>régit</a:t>
            </a: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 l'utilisation des modèles au sein de l'entreprise</a:t>
            </a:r>
          </a:p>
        </p:txBody>
      </p:sp>
      <p:sp>
        <p:nvSpPr>
          <p:cNvPr id="10" name="Rounded Rectangle 27">
            <a:extLst>
              <a:ext uri="{FF2B5EF4-FFF2-40B4-BE49-F238E27FC236}">
                <a16:creationId xmlns:a16="http://schemas.microsoft.com/office/drawing/2014/main" id="{1F1DCACA-2FCA-7AAF-B2B1-8AEE3D0A2B78}"/>
              </a:ext>
            </a:extLst>
          </p:cNvPr>
          <p:cNvSpPr/>
          <p:nvPr/>
        </p:nvSpPr>
        <p:spPr bwMode="auto">
          <a:xfrm>
            <a:off x="6233530" y="2843141"/>
            <a:ext cx="2531362" cy="3054968"/>
          </a:xfrm>
          <a:prstGeom prst="roundRect">
            <a:avLst>
              <a:gd name="adj" fmla="val 2815"/>
            </a:avLst>
          </a:prstGeom>
          <a:solidFill>
            <a:schemeClr val="tx1">
              <a:lumMod val="75000"/>
              <a:alpha val="6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CAF2274-30BD-C1FD-5187-DD47A8912E85}"/>
              </a:ext>
            </a:extLst>
          </p:cNvPr>
          <p:cNvSpPr/>
          <p:nvPr/>
        </p:nvSpPr>
        <p:spPr bwMode="auto">
          <a:xfrm>
            <a:off x="6233528" y="4337050"/>
            <a:ext cx="2531362" cy="1479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fr-FR" sz="2000" b="0" i="0" u="none" strike="noStrike" kern="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j-lt"/>
                <a:cs typeface="Segoe UI Semibold"/>
              </a:rPr>
              <a:t>L'IA de bout en bout</a:t>
            </a:r>
            <a:br>
              <a:rPr kumimoji="0" lang="fr-FR" sz="1765" b="1" i="0" u="none" strike="noStrike" kern="1200" cap="none" spc="0" normalizeH="0" baseline="0" noProof="0">
                <a:ln>
                  <a:noFill/>
                </a:ln>
                <a:solidFill>
                  <a:srgbClr val="000000"/>
                </a:solidFill>
                <a:effectLst/>
                <a:uLnTx/>
                <a:uFillTx/>
                <a:latin typeface="Segoe UI"/>
                <a:ea typeface="Segoe UI" pitchFamily="34" charset="0"/>
                <a:cs typeface="Segoe UI"/>
              </a:rPr>
            </a:br>
            <a:br>
              <a:rPr kumimoji="0" lang="fr-FR" sz="1765" b="1" i="0" u="none" strike="noStrike" kern="1200" cap="none" spc="0" normalizeH="0" baseline="0" noProof="0">
                <a:ln>
                  <a:noFill/>
                </a:ln>
                <a:solidFill>
                  <a:srgbClr val="000000"/>
                </a:solidFill>
                <a:effectLst/>
                <a:uLnTx/>
                <a:uFillTx/>
                <a:latin typeface="Segoe UI"/>
                <a:ea typeface="Segoe UI" pitchFamily="34" charset="0"/>
                <a:cs typeface="Segoe UI"/>
              </a:rPr>
            </a:b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Orchestration de l'IA de bout en bout, y compris la validation des données et les boucles de rétroaction</a:t>
            </a:r>
          </a:p>
        </p:txBody>
      </p:sp>
      <p:grpSp>
        <p:nvGrpSpPr>
          <p:cNvPr id="20" name="Group 19">
            <a:extLst>
              <a:ext uri="{FF2B5EF4-FFF2-40B4-BE49-F238E27FC236}">
                <a16:creationId xmlns:a16="http://schemas.microsoft.com/office/drawing/2014/main" id="{1B6A89BB-EAEB-D20A-200B-2216005454D8}"/>
              </a:ext>
            </a:extLst>
          </p:cNvPr>
          <p:cNvGrpSpPr/>
          <p:nvPr/>
        </p:nvGrpSpPr>
        <p:grpSpPr>
          <a:xfrm>
            <a:off x="505916" y="2843141"/>
            <a:ext cx="2526950" cy="3076696"/>
            <a:chOff x="505916" y="2843141"/>
            <a:chExt cx="2526950" cy="3076696"/>
          </a:xfrm>
        </p:grpSpPr>
        <p:sp>
          <p:nvSpPr>
            <p:cNvPr id="4" name="Rounded Rectangle 21">
              <a:extLst>
                <a:ext uri="{FF2B5EF4-FFF2-40B4-BE49-F238E27FC236}">
                  <a16:creationId xmlns:a16="http://schemas.microsoft.com/office/drawing/2014/main" id="{09180234-D067-376A-4976-61210933949A}"/>
                </a:ext>
              </a:extLst>
            </p:cNvPr>
            <p:cNvSpPr/>
            <p:nvPr/>
          </p:nvSpPr>
          <p:spPr bwMode="auto">
            <a:xfrm>
              <a:off x="505916" y="2843141"/>
              <a:ext cx="2526950" cy="3076696"/>
            </a:xfrm>
            <a:prstGeom prst="roundRect">
              <a:avLst>
                <a:gd name="adj" fmla="val 2815"/>
              </a:avLst>
            </a:prstGeom>
            <a:solidFill>
              <a:schemeClr val="tx1">
                <a:lumMod val="75000"/>
                <a:alpha val="6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40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A456E9A-E485-C9E1-99FF-7A791AC8E1E1}"/>
                </a:ext>
              </a:extLst>
            </p:cNvPr>
            <p:cNvSpPr/>
            <p:nvPr/>
          </p:nvSpPr>
          <p:spPr bwMode="auto">
            <a:xfrm>
              <a:off x="535229" y="4337049"/>
              <a:ext cx="2491356" cy="15610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fr-FR" sz="2000" b="0" i="0" u="none" strike="noStrike" kern="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j-lt"/>
                  <a:cs typeface="Segoe UI Semibold"/>
                </a:rPr>
                <a:t>L'IA prête à l'emploi</a:t>
              </a:r>
              <a:br>
                <a:rPr lang="fr-FR" sz="1600" b="1" i="0" u="none" strike="noStrike" kern="1200" cap="none" spc="0" normalizeH="0" baseline="0" noProof="0">
                  <a:ln>
                    <a:noFill/>
                  </a:ln>
                  <a:effectLst/>
                  <a:uLnTx/>
                  <a:uFillTx/>
                  <a:latin typeface="Segoe UI"/>
                  <a:ea typeface="Segoe UI" pitchFamily="34" charset="0"/>
                  <a:cs typeface="Segoe UI"/>
                </a:rPr>
              </a:br>
              <a:br>
                <a:rPr lang="fr-FR" sz="1750" b="1" i="0" u="none" strike="noStrike" kern="1200" cap="none" spc="0" normalizeH="0" baseline="0" noProof="0">
                  <a:ln>
                    <a:noFill/>
                  </a:ln>
                  <a:effectLst/>
                  <a:uLnTx/>
                  <a:uFillTx/>
                  <a:latin typeface="Segoe UI"/>
                  <a:ea typeface="Segoe UI" pitchFamily="34" charset="0"/>
                  <a:cs typeface="Segoe UI"/>
                </a:rPr>
              </a:b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Des modèles d'IA pré-entraînés et </a:t>
              </a:r>
              <a:r>
                <a:rPr lang="fr-FR" sz="1400">
                  <a:solidFill>
                    <a:prstClr val="white">
                      <a:lumMod val="75000"/>
                      <a:lumOff val="25000"/>
                    </a:prstClr>
                  </a:solidFill>
                  <a:latin typeface="Segoe UI"/>
                  <a:ea typeface="Segoe UI" pitchFamily="34" charset="0"/>
                  <a:cs typeface="Segoe UI"/>
                </a:rPr>
                <a:t>disponibles</a:t>
              </a:r>
              <a:r>
                <a:rPr kumimoji="0" lang="fr-FR" sz="14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a:rPr>
                <a:t> simplement</a:t>
              </a:r>
              <a:endParaRPr kumimoji="0" lang="fr-FR" sz="1765"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pitchFamily="34" charset="0"/>
              </a:endParaRPr>
            </a:p>
          </p:txBody>
        </p:sp>
        <p:sp>
          <p:nvSpPr>
            <p:cNvPr id="12" name="TextBox 3">
              <a:extLst>
                <a:ext uri="{FF2B5EF4-FFF2-40B4-BE49-F238E27FC236}">
                  <a16:creationId xmlns:a16="http://schemas.microsoft.com/office/drawing/2014/main" id="{F3C18317-B6C4-AE96-B7A9-D5D53D7CDFA1}"/>
                </a:ext>
              </a:extLst>
            </p:cNvPr>
            <p:cNvSpPr txBox="1"/>
            <p:nvPr/>
          </p:nvSpPr>
          <p:spPr>
            <a:xfrm>
              <a:off x="1263588" y="3147959"/>
              <a:ext cx="1034639" cy="184665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6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TextBox 4">
            <a:extLst>
              <a:ext uri="{FF2B5EF4-FFF2-40B4-BE49-F238E27FC236}">
                <a16:creationId xmlns:a16="http://schemas.microsoft.com/office/drawing/2014/main" id="{88002250-B100-675E-3565-AAEEBBF874B9}"/>
              </a:ext>
            </a:extLst>
          </p:cNvPr>
          <p:cNvSpPr txBox="1"/>
          <p:nvPr/>
        </p:nvSpPr>
        <p:spPr>
          <a:xfrm>
            <a:off x="4218746" y="3147959"/>
            <a:ext cx="1034639"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a:ln>
                  <a:noFill/>
                </a:ln>
                <a:solidFill>
                  <a:srgbClr val="FFFFFF"/>
                </a:solidFill>
                <a:effectLst/>
                <a:uLnTx/>
                <a:uFillTx/>
                <a:latin typeface="Segoe UI"/>
                <a:ea typeface="+mn-ea"/>
                <a:cs typeface="+mn-cs"/>
              </a:rPr>
              <a:t>⚒️</a:t>
            </a:r>
          </a:p>
        </p:txBody>
      </p:sp>
      <p:sp>
        <p:nvSpPr>
          <p:cNvPr id="14" name="TextBox 6">
            <a:extLst>
              <a:ext uri="{FF2B5EF4-FFF2-40B4-BE49-F238E27FC236}">
                <a16:creationId xmlns:a16="http://schemas.microsoft.com/office/drawing/2014/main" id="{738994F6-78E3-A466-5887-2DA604E15A6C}"/>
              </a:ext>
            </a:extLst>
          </p:cNvPr>
          <p:cNvSpPr txBox="1"/>
          <p:nvPr/>
        </p:nvSpPr>
        <p:spPr>
          <a:xfrm>
            <a:off x="6923077" y="3147959"/>
            <a:ext cx="1034639"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a:ln>
                  <a:noFill/>
                </a:ln>
                <a:solidFill>
                  <a:srgbClr val="FFFFFF"/>
                </a:solidFill>
                <a:effectLst/>
                <a:uLnTx/>
                <a:uFillTx/>
                <a:latin typeface="Segoe UI"/>
                <a:ea typeface="+mn-ea"/>
                <a:cs typeface="+mn-cs"/>
              </a:rPr>
              <a:t>🔁</a:t>
            </a:r>
          </a:p>
        </p:txBody>
      </p:sp>
      <p:sp>
        <p:nvSpPr>
          <p:cNvPr id="15" name="TextBox 7">
            <a:extLst>
              <a:ext uri="{FF2B5EF4-FFF2-40B4-BE49-F238E27FC236}">
                <a16:creationId xmlns:a16="http://schemas.microsoft.com/office/drawing/2014/main" id="{BD20B832-0DEB-C017-A257-8B3F1E8193C5}"/>
              </a:ext>
            </a:extLst>
          </p:cNvPr>
          <p:cNvSpPr txBox="1"/>
          <p:nvPr/>
        </p:nvSpPr>
        <p:spPr>
          <a:xfrm>
            <a:off x="9833726" y="3147959"/>
            <a:ext cx="1034639"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a:ln>
                  <a:noFill/>
                </a:ln>
                <a:solidFill>
                  <a:srgbClr val="FFFFFF"/>
                </a:solidFill>
                <a:effectLst/>
                <a:uLnTx/>
                <a:uFillTx/>
                <a:latin typeface="Segoe UI"/>
                <a:ea typeface="+mn-ea"/>
                <a:cs typeface="+mn-cs"/>
              </a:rPr>
              <a:t>👮‍♀️</a:t>
            </a:r>
          </a:p>
        </p:txBody>
      </p:sp>
      <p:pic>
        <p:nvPicPr>
          <p:cNvPr id="16" name="AIBuilder-Icon">
            <a:extLst>
              <a:ext uri="{FF2B5EF4-FFF2-40B4-BE49-F238E27FC236}">
                <a16:creationId xmlns:a16="http://schemas.microsoft.com/office/drawing/2014/main" id="{7FCED80C-D180-A620-3B36-3451A471332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590610" y="395864"/>
            <a:ext cx="1010779" cy="1010779"/>
          </a:xfrm>
          <a:prstGeom prst="rect">
            <a:avLst/>
          </a:prstGeom>
        </p:spPr>
      </p:pic>
    </p:spTree>
    <p:extLst>
      <p:ext uri="{BB962C8B-B14F-4D97-AF65-F5344CB8AC3E}">
        <p14:creationId xmlns:p14="http://schemas.microsoft.com/office/powerpoint/2010/main" val="7665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1.45833E-6 1.11111E-6 L -1.45833E-6 0.03472 " pathEditMode="relative" rAng="0" ptsTypes="AA">
                                      <p:cBhvr>
                                        <p:cTn id="9" dur="750" spd="-100000" fill="hold"/>
                                        <p:tgtEl>
                                          <p:spTgt spid="5"/>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200"/>
                                  </p:stCondLst>
                                  <p:childTnLst>
                                    <p:animMotion origin="layout" path="M 0.02761 -4.81481E-6 L -1.45833E-6 -4.81481E-6 " pathEditMode="relative" rAng="0" ptsTypes="AA">
                                      <p:cBhvr>
                                        <p:cTn id="14" dur="750" fill="hold"/>
                                        <p:tgtEl>
                                          <p:spTgt spid="8"/>
                                        </p:tgtEl>
                                        <p:attrNameLst>
                                          <p:attrName>ppt_x</p:attrName>
                                          <p:attrName>ppt_y</p:attrName>
                                        </p:attrNameLst>
                                      </p:cBhvr>
                                      <p:rCtr x="-1380" y="0"/>
                                    </p:animMotion>
                                  </p:childTnLst>
                                </p:cTn>
                              </p:par>
                              <p:par>
                                <p:cTn id="15" presetID="10" presetClass="entr" presetSubtype="0" fill="hold" grpId="0"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400"/>
                                  </p:stCondLst>
                                  <p:childTnLst>
                                    <p:animMotion origin="layout" path="M -3.54167E-6 1.11111E-6 L -3.54167E-6 0.03472 " pathEditMode="relative" rAng="0" ptsTypes="AA">
                                      <p:cBhvr>
                                        <p:cTn id="19" dur="750" spd="-100000" fill="hold"/>
                                        <p:tgtEl>
                                          <p:spTgt spid="6"/>
                                        </p:tgtEl>
                                        <p:attrNameLst>
                                          <p:attrName>ppt_x</p:attrName>
                                          <p:attrName>ppt_y</p:attrName>
                                        </p:attrNameLst>
                                      </p:cBhvr>
                                      <p:rCtr x="0" y="1736"/>
                                    </p:animMotion>
                                  </p:childTnLst>
                                </p:cTn>
                              </p:par>
                              <p:par>
                                <p:cTn id="20" presetID="10" presetClass="entr" presetSubtype="0" fill="hold" grpId="0" nodeType="withEffect">
                                  <p:stCondLst>
                                    <p:cond delay="4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400"/>
                                  </p:stCondLst>
                                  <p:childTnLst>
                                    <p:animMotion origin="layout" path="M 0.02761 2.96296E-6 L -3.54167E-6 2.96296E-6 " pathEditMode="relative" rAng="0" ptsTypes="AA">
                                      <p:cBhvr>
                                        <p:cTn id="24" dur="750" fill="hold"/>
                                        <p:tgtEl>
                                          <p:spTgt spid="9"/>
                                        </p:tgtEl>
                                        <p:attrNameLst>
                                          <p:attrName>ppt_x</p:attrName>
                                          <p:attrName>ppt_y</p:attrName>
                                        </p:attrNameLst>
                                      </p:cBhvr>
                                      <p:rCtr x="-1380" y="0"/>
                                    </p:animMotion>
                                  </p:childTnLst>
                                </p:cTn>
                              </p:par>
                              <p:par>
                                <p:cTn id="25" presetID="10" presetClass="entr" presetSubtype="0" fill="hold" grpId="0" nodeType="withEffect">
                                  <p:stCondLst>
                                    <p:cond delay="4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400"/>
                                  </p:stCondLst>
                                  <p:childTnLst>
                                    <p:animMotion origin="layout" path="M -4.16667E-6 1.48148E-6 L -4.16667E-6 0.03472 " pathEditMode="relative" rAng="0" ptsTypes="AA">
                                      <p:cBhvr>
                                        <p:cTn id="29" dur="750" spd="-100000" fill="hold"/>
                                        <p:tgtEl>
                                          <p:spTgt spid="10"/>
                                        </p:tgtEl>
                                        <p:attrNameLst>
                                          <p:attrName>ppt_x</p:attrName>
                                          <p:attrName>ppt_y</p:attrName>
                                        </p:attrNameLst>
                                      </p:cBhvr>
                                      <p:rCtr x="0" y="1736"/>
                                    </p:animMotion>
                                  </p:childTnLst>
                                </p:cTn>
                              </p:par>
                              <p:par>
                                <p:cTn id="30" presetID="10" presetClass="entr" presetSubtype="0" fill="hold" grpId="0" nodeType="withEffect">
                                  <p:stCondLst>
                                    <p:cond delay="4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400"/>
                                  </p:stCondLst>
                                  <p:childTnLst>
                                    <p:animMotion origin="layout" path="M 0.02761 2.22222E-6 L -4.16667E-6 2.22222E-6 " pathEditMode="relative" rAng="0" ptsTypes="AA">
                                      <p:cBhvr>
                                        <p:cTn id="34" dur="750" fill="hold"/>
                                        <p:tgtEl>
                                          <p:spTgt spid="11"/>
                                        </p:tgtEl>
                                        <p:attrNameLst>
                                          <p:attrName>ppt_x</p:attrName>
                                          <p:attrName>ppt_y</p:attrName>
                                        </p:attrNameLst>
                                      </p:cBhvr>
                                      <p:rCtr x="-13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p:bldP spid="8" grpId="1"/>
      <p:bldP spid="9" grpId="0"/>
      <p:bldP spid="9" grpId="1"/>
      <p:bldP spid="10" grpId="0" animBg="1"/>
      <p:bldP spid="10" grpId="1" animBg="1"/>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B1B29DE3-6C44-9EB5-B908-723701C54016}"/>
              </a:ext>
            </a:extLst>
          </p:cNvPr>
          <p:cNvSpPr txBox="1">
            <a:spLocks/>
          </p:cNvSpPr>
          <p:nvPr/>
        </p:nvSpPr>
        <p:spPr>
          <a:xfrm>
            <a:off x="-353682" y="533303"/>
            <a:ext cx="5193811" cy="735542"/>
          </a:xfrm>
          <a:prstGeom prst="rect">
            <a:avLst/>
          </a:prstGeom>
        </p:spPr>
        <p:txBody>
          <a:bodyPr/>
          <a:lstStyle>
            <a:lvl1pPr algn="l" defTabSz="914400" rtl="0" eaLnBrk="1" latinLnBrk="0" hangingPunct="1">
              <a:lnSpc>
                <a:spcPct val="90000"/>
              </a:lnSpc>
              <a:spcBef>
                <a:spcPct val="0"/>
              </a:spcBef>
              <a:buNone/>
              <a:defRPr sz="4400" kern="1200">
                <a:solidFill>
                  <a:srgbClr val="4D2050"/>
                </a:solidFill>
                <a:latin typeface="Segoe UI Black" panose="020B0A02040204020203" pitchFamily="34" charset="0"/>
                <a:ea typeface="Segoe UI Black" panose="020B0A02040204020203" pitchFamily="34" charset="0"/>
                <a:cs typeface="+mj-cs"/>
              </a:defRPr>
            </a:lvl1pPr>
          </a:lstStyle>
          <a:p>
            <a:pPr algn="ctr"/>
            <a:r>
              <a:rPr lang="fr-FR">
                <a:solidFill>
                  <a:schemeClr val="bg1"/>
                </a:solidFill>
              </a:rPr>
              <a:t>Les modèles</a:t>
            </a:r>
          </a:p>
        </p:txBody>
      </p:sp>
      <p:pic>
        <p:nvPicPr>
          <p:cNvPr id="4" name="Espace réservé du contenu 21">
            <a:extLst>
              <a:ext uri="{FF2B5EF4-FFF2-40B4-BE49-F238E27FC236}">
                <a16:creationId xmlns:a16="http://schemas.microsoft.com/office/drawing/2014/main" id="{0235F44F-02A3-71CB-8438-12A5552DD81F}"/>
              </a:ext>
            </a:extLst>
          </p:cNvPr>
          <p:cNvPicPr>
            <a:picLocks noChangeAspect="1"/>
          </p:cNvPicPr>
          <p:nvPr/>
        </p:nvPicPr>
        <p:blipFill>
          <a:blip r:embed="rId2"/>
          <a:stretch>
            <a:fillRect/>
          </a:stretch>
        </p:blipFill>
        <p:spPr>
          <a:xfrm>
            <a:off x="584523" y="1714417"/>
            <a:ext cx="10741727" cy="4804485"/>
          </a:xfrm>
          <a:prstGeom prst="rect">
            <a:avLst/>
          </a:prstGeom>
        </p:spPr>
      </p:pic>
      <p:pic>
        <p:nvPicPr>
          <p:cNvPr id="19" name="Image 18">
            <a:extLst>
              <a:ext uri="{FF2B5EF4-FFF2-40B4-BE49-F238E27FC236}">
                <a16:creationId xmlns:a16="http://schemas.microsoft.com/office/drawing/2014/main" id="{0E62882D-A1F2-0B8B-0BBD-E5324943BC1B}"/>
              </a:ext>
            </a:extLst>
          </p:cNvPr>
          <p:cNvPicPr>
            <a:picLocks noChangeAspect="1"/>
          </p:cNvPicPr>
          <p:nvPr/>
        </p:nvPicPr>
        <p:blipFill>
          <a:blip r:embed="rId3"/>
          <a:stretch>
            <a:fillRect/>
          </a:stretch>
        </p:blipFill>
        <p:spPr>
          <a:xfrm>
            <a:off x="584523" y="3429000"/>
            <a:ext cx="1697888" cy="1535383"/>
          </a:xfrm>
          <a:prstGeom prst="rect">
            <a:avLst/>
          </a:prstGeom>
        </p:spPr>
      </p:pic>
      <p:pic>
        <p:nvPicPr>
          <p:cNvPr id="26" name="Picture 25">
            <a:extLst>
              <a:ext uri="{FF2B5EF4-FFF2-40B4-BE49-F238E27FC236}">
                <a16:creationId xmlns:a16="http://schemas.microsoft.com/office/drawing/2014/main" id="{76A08C6F-E1AE-55DB-B784-6B7E259352D2}"/>
              </a:ext>
            </a:extLst>
          </p:cNvPr>
          <p:cNvPicPr>
            <a:picLocks noChangeAspect="1"/>
          </p:cNvPicPr>
          <p:nvPr/>
        </p:nvPicPr>
        <p:blipFill>
          <a:blip r:embed="rId4"/>
          <a:stretch>
            <a:fillRect/>
          </a:stretch>
        </p:blipFill>
        <p:spPr>
          <a:xfrm>
            <a:off x="9480768" y="360434"/>
            <a:ext cx="2355971" cy="552478"/>
          </a:xfrm>
          <a:prstGeom prst="rect">
            <a:avLst/>
          </a:prstGeom>
        </p:spPr>
      </p:pic>
      <p:grpSp>
        <p:nvGrpSpPr>
          <p:cNvPr id="36" name="Group 35">
            <a:extLst>
              <a:ext uri="{FF2B5EF4-FFF2-40B4-BE49-F238E27FC236}">
                <a16:creationId xmlns:a16="http://schemas.microsoft.com/office/drawing/2014/main" id="{F68E7F29-DD34-650A-728E-B37AC55DF687}"/>
              </a:ext>
            </a:extLst>
          </p:cNvPr>
          <p:cNvGrpSpPr/>
          <p:nvPr/>
        </p:nvGrpSpPr>
        <p:grpSpPr>
          <a:xfrm>
            <a:off x="8083190" y="141386"/>
            <a:ext cx="3243060" cy="1469517"/>
            <a:chOff x="8083190" y="141386"/>
            <a:chExt cx="3243060" cy="1469517"/>
          </a:xfrm>
        </p:grpSpPr>
        <p:sp>
          <p:nvSpPr>
            <p:cNvPr id="8" name="Rectangle 7">
              <a:extLst>
                <a:ext uri="{FF2B5EF4-FFF2-40B4-BE49-F238E27FC236}">
                  <a16:creationId xmlns:a16="http://schemas.microsoft.com/office/drawing/2014/main" id="{84DA1B5F-6A70-5E6D-BEA4-5E1286B8C9C1}"/>
                </a:ext>
              </a:extLst>
            </p:cNvPr>
            <p:cNvSpPr/>
            <p:nvPr/>
          </p:nvSpPr>
          <p:spPr bwMode="auto">
            <a:xfrm>
              <a:off x="8096387" y="141386"/>
              <a:ext cx="3216667" cy="1469517"/>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216000" rIns="182854" bIns="45713"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Modèles préconstruits qui permet d’effectuer une tâche spécifique sans l’entraîner</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nvGrpSpPr>
            <p:cNvPr id="30" name="Group 29">
              <a:extLst>
                <a:ext uri="{FF2B5EF4-FFF2-40B4-BE49-F238E27FC236}">
                  <a16:creationId xmlns:a16="http://schemas.microsoft.com/office/drawing/2014/main" id="{7E0A321F-9845-C32B-2F66-C2793AC31CF3}"/>
                </a:ext>
              </a:extLst>
            </p:cNvPr>
            <p:cNvGrpSpPr/>
            <p:nvPr/>
          </p:nvGrpSpPr>
          <p:grpSpPr>
            <a:xfrm>
              <a:off x="8133320" y="188818"/>
              <a:ext cx="383996" cy="408877"/>
              <a:chOff x="8267550" y="223842"/>
              <a:chExt cx="383996" cy="408877"/>
            </a:xfrm>
          </p:grpSpPr>
          <p:grpSp>
            <p:nvGrpSpPr>
              <p:cNvPr id="9" name="Group 36">
                <a:extLst>
                  <a:ext uri="{FF2B5EF4-FFF2-40B4-BE49-F238E27FC236}">
                    <a16:creationId xmlns:a16="http://schemas.microsoft.com/office/drawing/2014/main" id="{6DF32967-4348-2D6E-C636-911655EB9857}"/>
                  </a:ext>
                </a:extLst>
              </p:cNvPr>
              <p:cNvGrpSpPr/>
              <p:nvPr/>
            </p:nvGrpSpPr>
            <p:grpSpPr>
              <a:xfrm>
                <a:off x="8267550" y="223842"/>
                <a:ext cx="353230" cy="370811"/>
                <a:chOff x="4380135" y="3019615"/>
                <a:chExt cx="805510" cy="817693"/>
              </a:xfrm>
            </p:grpSpPr>
            <p:sp>
              <p:nvSpPr>
                <p:cNvPr id="10" name="Freeform: Shape 37">
                  <a:extLst>
                    <a:ext uri="{FF2B5EF4-FFF2-40B4-BE49-F238E27FC236}">
                      <a16:creationId xmlns:a16="http://schemas.microsoft.com/office/drawing/2014/main" id="{357B830A-4885-14C5-C8AE-AC66981448AE}"/>
                    </a:ext>
                  </a:extLst>
                </p:cNvPr>
                <p:cNvSpPr/>
                <p:nvPr/>
              </p:nvSpPr>
              <p:spPr>
                <a:xfrm>
                  <a:off x="4380135" y="3019615"/>
                  <a:ext cx="447675" cy="447675"/>
                </a:xfrm>
                <a:custGeom>
                  <a:avLst/>
                  <a:gdLst>
                    <a:gd name="connsiteX0" fmla="*/ 245621 w 447675"/>
                    <a:gd name="connsiteY0" fmla="*/ 395297 h 447675"/>
                    <a:gd name="connsiteX1" fmla="*/ 239716 w 447675"/>
                    <a:gd name="connsiteY1" fmla="*/ 380495 h 447675"/>
                    <a:gd name="connsiteX2" fmla="*/ 223761 w 447675"/>
                    <a:gd name="connsiteY2" fmla="*/ 359616 h 447675"/>
                    <a:gd name="connsiteX3" fmla="*/ 252298 w 447675"/>
                    <a:gd name="connsiteY3" fmla="*/ 286417 h 447675"/>
                    <a:gd name="connsiteX4" fmla="*/ 325498 w 447675"/>
                    <a:gd name="connsiteY4" fmla="*/ 314944 h 447675"/>
                    <a:gd name="connsiteX5" fmla="*/ 330079 w 447675"/>
                    <a:gd name="connsiteY5" fmla="*/ 340824 h 447675"/>
                    <a:gd name="connsiteX6" fmla="*/ 336985 w 447675"/>
                    <a:gd name="connsiteY6" fmla="*/ 355187 h 447675"/>
                    <a:gd name="connsiteX7" fmla="*/ 352844 w 447675"/>
                    <a:gd name="connsiteY7" fmla="*/ 356759 h 447675"/>
                    <a:gd name="connsiteX8" fmla="*/ 451228 w 447675"/>
                    <a:gd name="connsiteY8" fmla="*/ 313563 h 447675"/>
                    <a:gd name="connsiteX9" fmla="*/ 386525 w 447675"/>
                    <a:gd name="connsiteY9" fmla="*/ 166192 h 447675"/>
                    <a:gd name="connsiteX10" fmla="*/ 388315 w 447675"/>
                    <a:gd name="connsiteY10" fmla="*/ 150028 h 447675"/>
                    <a:gd name="connsiteX11" fmla="*/ 403212 w 447675"/>
                    <a:gd name="connsiteY11" fmla="*/ 143504 h 447675"/>
                    <a:gd name="connsiteX12" fmla="*/ 427596 w 447675"/>
                    <a:gd name="connsiteY12" fmla="*/ 139770 h 447675"/>
                    <a:gd name="connsiteX13" fmla="*/ 452018 w 447675"/>
                    <a:gd name="connsiteY13" fmla="*/ 77105 h 447675"/>
                    <a:gd name="connsiteX14" fmla="*/ 389344 w 447675"/>
                    <a:gd name="connsiteY14" fmla="*/ 52683 h 447675"/>
                    <a:gd name="connsiteX15" fmla="*/ 370103 w 447675"/>
                    <a:gd name="connsiteY15" fmla="*/ 68104 h 447675"/>
                    <a:gd name="connsiteX16" fmla="*/ 355216 w 447675"/>
                    <a:gd name="connsiteY16" fmla="*/ 74657 h 447675"/>
                    <a:gd name="connsiteX17" fmla="*/ 342100 w 447675"/>
                    <a:gd name="connsiteY17" fmla="*/ 65037 h 447675"/>
                    <a:gd name="connsiteX18" fmla="*/ 313544 w 447675"/>
                    <a:gd name="connsiteY18" fmla="*/ 0 h 447675"/>
                    <a:gd name="connsiteX19" fmla="*/ 0 w 447675"/>
                    <a:gd name="connsiteY19" fmla="*/ 137684 h 447675"/>
                    <a:gd name="connsiteX20" fmla="*/ 137665 w 447675"/>
                    <a:gd name="connsiteY20" fmla="*/ 451237 h 447675"/>
                    <a:gd name="connsiteX21" fmla="*/ 236039 w 447675"/>
                    <a:gd name="connsiteY21" fmla="*/ 408051 h 447675"/>
                    <a:gd name="connsiteX22" fmla="*/ 245621 w 447675"/>
                    <a:gd name="connsiteY22" fmla="*/ 395297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7675" h="447675">
                      <a:moveTo>
                        <a:pt x="245621" y="395297"/>
                      </a:moveTo>
                      <a:cubicBezTo>
                        <a:pt x="246393" y="389515"/>
                        <a:pt x="244250" y="384172"/>
                        <a:pt x="239716" y="380495"/>
                      </a:cubicBezTo>
                      <a:cubicBezTo>
                        <a:pt x="233010" y="375095"/>
                        <a:pt x="227467" y="368036"/>
                        <a:pt x="223761" y="359616"/>
                      </a:cubicBezTo>
                      <a:cubicBezTo>
                        <a:pt x="211426" y="331527"/>
                        <a:pt x="224209" y="298752"/>
                        <a:pt x="252298" y="286417"/>
                      </a:cubicBezTo>
                      <a:cubicBezTo>
                        <a:pt x="280387" y="274082"/>
                        <a:pt x="313163" y="286855"/>
                        <a:pt x="325498" y="314944"/>
                      </a:cubicBezTo>
                      <a:cubicBezTo>
                        <a:pt x="329203" y="323374"/>
                        <a:pt x="330641" y="332222"/>
                        <a:pt x="330079" y="340824"/>
                      </a:cubicBezTo>
                      <a:cubicBezTo>
                        <a:pt x="329708" y="346643"/>
                        <a:pt x="332203" y="351834"/>
                        <a:pt x="336985" y="355187"/>
                      </a:cubicBezTo>
                      <a:cubicBezTo>
                        <a:pt x="341767" y="358540"/>
                        <a:pt x="347501" y="359102"/>
                        <a:pt x="352844" y="356759"/>
                      </a:cubicBezTo>
                      <a:lnTo>
                        <a:pt x="451228" y="313563"/>
                      </a:lnTo>
                      <a:lnTo>
                        <a:pt x="386525" y="166192"/>
                      </a:lnTo>
                      <a:cubicBezTo>
                        <a:pt x="384124" y="160725"/>
                        <a:pt x="384772" y="154838"/>
                        <a:pt x="388315" y="150028"/>
                      </a:cubicBezTo>
                      <a:cubicBezTo>
                        <a:pt x="391859" y="145209"/>
                        <a:pt x="397278" y="142837"/>
                        <a:pt x="403212" y="143504"/>
                      </a:cubicBezTo>
                      <a:cubicBezTo>
                        <a:pt x="411261" y="144409"/>
                        <a:pt x="419652" y="143266"/>
                        <a:pt x="427596" y="139770"/>
                      </a:cubicBezTo>
                      <a:cubicBezTo>
                        <a:pt x="451647" y="129216"/>
                        <a:pt x="462591" y="101155"/>
                        <a:pt x="452018" y="77105"/>
                      </a:cubicBezTo>
                      <a:cubicBezTo>
                        <a:pt x="441446" y="53054"/>
                        <a:pt x="413404" y="42120"/>
                        <a:pt x="389344" y="52683"/>
                      </a:cubicBezTo>
                      <a:cubicBezTo>
                        <a:pt x="381400" y="56169"/>
                        <a:pt x="374885" y="61579"/>
                        <a:pt x="370103" y="68104"/>
                      </a:cubicBezTo>
                      <a:cubicBezTo>
                        <a:pt x="366570" y="72933"/>
                        <a:pt x="361159" y="75314"/>
                        <a:pt x="355216" y="74657"/>
                      </a:cubicBezTo>
                      <a:cubicBezTo>
                        <a:pt x="349272" y="74019"/>
                        <a:pt x="344500" y="70504"/>
                        <a:pt x="342100" y="65037"/>
                      </a:cubicBezTo>
                      <a:lnTo>
                        <a:pt x="313544" y="0"/>
                      </a:lnTo>
                      <a:lnTo>
                        <a:pt x="0" y="137684"/>
                      </a:lnTo>
                      <a:lnTo>
                        <a:pt x="137665" y="451237"/>
                      </a:lnTo>
                      <a:lnTo>
                        <a:pt x="236039" y="408051"/>
                      </a:lnTo>
                      <a:cubicBezTo>
                        <a:pt x="241392" y="405698"/>
                        <a:pt x="244850" y="401098"/>
                        <a:pt x="245621" y="395297"/>
                      </a:cubicBezTo>
                      <a:close/>
                    </a:path>
                  </a:pathLst>
                </a:custGeom>
                <a:solidFill>
                  <a:srgbClr val="74277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3C3C41"/>
                    </a:solidFill>
                    <a:effectLst/>
                    <a:uLnTx/>
                    <a:uFillTx/>
                    <a:latin typeface="Segoe UI"/>
                    <a:ea typeface="+mn-ea"/>
                    <a:cs typeface="+mn-cs"/>
                  </a:endParaRPr>
                </a:p>
              </p:txBody>
            </p:sp>
            <p:sp>
              <p:nvSpPr>
                <p:cNvPr id="11" name="Freeform: Shape 38">
                  <a:extLst>
                    <a:ext uri="{FF2B5EF4-FFF2-40B4-BE49-F238E27FC236}">
                      <a16:creationId xmlns:a16="http://schemas.microsoft.com/office/drawing/2014/main" id="{5853E4DE-AFAA-425F-93F2-A25187215392}"/>
                    </a:ext>
                  </a:extLst>
                </p:cNvPr>
                <p:cNvSpPr/>
                <p:nvPr/>
              </p:nvSpPr>
              <p:spPr>
                <a:xfrm>
                  <a:off x="4757020" y="3418209"/>
                  <a:ext cx="428625" cy="419099"/>
                </a:xfrm>
                <a:custGeom>
                  <a:avLst/>
                  <a:gdLst>
                    <a:gd name="connsiteX0" fmla="*/ 320145 w 428625"/>
                    <a:gd name="connsiteY0" fmla="*/ 109871 h 419100"/>
                    <a:gd name="connsiteX1" fmla="*/ 307638 w 428625"/>
                    <a:gd name="connsiteY1" fmla="*/ 97907 h 419100"/>
                    <a:gd name="connsiteX2" fmla="*/ 302428 w 428625"/>
                    <a:gd name="connsiteY2" fmla="*/ 81344 h 419100"/>
                    <a:gd name="connsiteX3" fmla="*/ 305410 w 428625"/>
                    <a:gd name="connsiteY3" fmla="*/ 65742 h 419100"/>
                    <a:gd name="connsiteX4" fmla="*/ 306019 w 428625"/>
                    <a:gd name="connsiteY4" fmla="*/ 64360 h 419100"/>
                    <a:gd name="connsiteX5" fmla="*/ 307658 w 428625"/>
                    <a:gd name="connsiteY5" fmla="*/ 61389 h 419100"/>
                    <a:gd name="connsiteX6" fmla="*/ 308105 w 428625"/>
                    <a:gd name="connsiteY6" fmla="*/ 60569 h 419100"/>
                    <a:gd name="connsiteX7" fmla="*/ 310506 w 428625"/>
                    <a:gd name="connsiteY7" fmla="*/ 56807 h 419100"/>
                    <a:gd name="connsiteX8" fmla="*/ 315211 w 428625"/>
                    <a:gd name="connsiteY8" fmla="*/ 47082 h 419100"/>
                    <a:gd name="connsiteX9" fmla="*/ 316773 w 428625"/>
                    <a:gd name="connsiteY9" fmla="*/ 36338 h 419100"/>
                    <a:gd name="connsiteX10" fmla="*/ 306134 w 428625"/>
                    <a:gd name="connsiteY10" fmla="*/ 10639 h 419100"/>
                    <a:gd name="connsiteX11" fmla="*/ 306172 w 428625"/>
                    <a:gd name="connsiteY11" fmla="*/ 10601 h 419100"/>
                    <a:gd name="connsiteX12" fmla="*/ 280426 w 428625"/>
                    <a:gd name="connsiteY12" fmla="*/ 0 h 419100"/>
                    <a:gd name="connsiteX13" fmla="*/ 255460 w 428625"/>
                    <a:gd name="connsiteY13" fmla="*/ 9868 h 419100"/>
                    <a:gd name="connsiteX14" fmla="*/ 254737 w 428625"/>
                    <a:gd name="connsiteY14" fmla="*/ 10639 h 419100"/>
                    <a:gd name="connsiteX15" fmla="*/ 244097 w 428625"/>
                    <a:gd name="connsiteY15" fmla="*/ 36338 h 419100"/>
                    <a:gd name="connsiteX16" fmla="*/ 245659 w 428625"/>
                    <a:gd name="connsiteY16" fmla="*/ 47082 h 419100"/>
                    <a:gd name="connsiteX17" fmla="*/ 250365 w 428625"/>
                    <a:gd name="connsiteY17" fmla="*/ 56807 h 419100"/>
                    <a:gd name="connsiteX18" fmla="*/ 252765 w 428625"/>
                    <a:gd name="connsiteY18" fmla="*/ 60569 h 419100"/>
                    <a:gd name="connsiteX19" fmla="*/ 254851 w 428625"/>
                    <a:gd name="connsiteY19" fmla="*/ 64427 h 419100"/>
                    <a:gd name="connsiteX20" fmla="*/ 258423 w 428625"/>
                    <a:gd name="connsiteY20" fmla="*/ 81324 h 419100"/>
                    <a:gd name="connsiteX21" fmla="*/ 254032 w 428625"/>
                    <a:gd name="connsiteY21" fmla="*/ 96479 h 419100"/>
                    <a:gd name="connsiteX22" fmla="*/ 253232 w 428625"/>
                    <a:gd name="connsiteY22" fmla="*/ 97888 h 419100"/>
                    <a:gd name="connsiteX23" fmla="*/ 240725 w 428625"/>
                    <a:gd name="connsiteY23" fmla="*/ 109852 h 419100"/>
                    <a:gd name="connsiteX24" fmla="*/ 223942 w 428625"/>
                    <a:gd name="connsiteY24" fmla="*/ 114205 h 419100"/>
                    <a:gd name="connsiteX25" fmla="*/ 125587 w 428625"/>
                    <a:gd name="connsiteY25" fmla="*/ 114205 h 419100"/>
                    <a:gd name="connsiteX26" fmla="*/ 125587 w 428625"/>
                    <a:gd name="connsiteY26" fmla="*/ 226885 h 419100"/>
                    <a:gd name="connsiteX27" fmla="*/ 115481 w 428625"/>
                    <a:gd name="connsiteY27" fmla="*/ 251289 h 419100"/>
                    <a:gd name="connsiteX28" fmla="*/ 108785 w 428625"/>
                    <a:gd name="connsiteY28" fmla="*/ 256365 h 419100"/>
                    <a:gd name="connsiteX29" fmla="*/ 102289 w 428625"/>
                    <a:gd name="connsiteY29" fmla="*/ 259375 h 419100"/>
                    <a:gd name="connsiteX30" fmla="*/ 99308 w 428625"/>
                    <a:gd name="connsiteY30" fmla="*/ 260299 h 419100"/>
                    <a:gd name="connsiteX31" fmla="*/ 97022 w 428625"/>
                    <a:gd name="connsiteY31" fmla="*/ 260804 h 419100"/>
                    <a:gd name="connsiteX32" fmla="*/ 91069 w 428625"/>
                    <a:gd name="connsiteY32" fmla="*/ 261404 h 419100"/>
                    <a:gd name="connsiteX33" fmla="*/ 89954 w 428625"/>
                    <a:gd name="connsiteY33" fmla="*/ 261404 h 419100"/>
                    <a:gd name="connsiteX34" fmla="*/ 72600 w 428625"/>
                    <a:gd name="connsiteY34" fmla="*/ 258813 h 419100"/>
                    <a:gd name="connsiteX35" fmla="*/ 56788 w 428625"/>
                    <a:gd name="connsiteY35" fmla="*/ 251117 h 419100"/>
                    <a:gd name="connsiteX36" fmla="*/ 47073 w 428625"/>
                    <a:gd name="connsiteY36" fmla="*/ 246412 h 419100"/>
                    <a:gd name="connsiteX37" fmla="*/ 36328 w 428625"/>
                    <a:gd name="connsiteY37" fmla="*/ 244859 h 419100"/>
                    <a:gd name="connsiteX38" fmla="*/ 10630 w 428625"/>
                    <a:gd name="connsiteY38" fmla="*/ 255499 h 419100"/>
                    <a:gd name="connsiteX39" fmla="*/ 10601 w 428625"/>
                    <a:gd name="connsiteY39" fmla="*/ 255460 h 419100"/>
                    <a:gd name="connsiteX40" fmla="*/ 0 w 428625"/>
                    <a:gd name="connsiteY40" fmla="*/ 281197 h 419100"/>
                    <a:gd name="connsiteX41" fmla="*/ 9868 w 428625"/>
                    <a:gd name="connsiteY41" fmla="*/ 306162 h 419100"/>
                    <a:gd name="connsiteX42" fmla="*/ 10630 w 428625"/>
                    <a:gd name="connsiteY42" fmla="*/ 306895 h 419100"/>
                    <a:gd name="connsiteX43" fmla="*/ 36328 w 428625"/>
                    <a:gd name="connsiteY43" fmla="*/ 317525 h 419100"/>
                    <a:gd name="connsiteX44" fmla="*/ 47073 w 428625"/>
                    <a:gd name="connsiteY44" fmla="*/ 315973 h 419100"/>
                    <a:gd name="connsiteX45" fmla="*/ 56788 w 428625"/>
                    <a:gd name="connsiteY45" fmla="*/ 311267 h 419100"/>
                    <a:gd name="connsiteX46" fmla="*/ 72600 w 428625"/>
                    <a:gd name="connsiteY46" fmla="*/ 303581 h 419100"/>
                    <a:gd name="connsiteX47" fmla="*/ 89954 w 428625"/>
                    <a:gd name="connsiteY47" fmla="*/ 300990 h 419100"/>
                    <a:gd name="connsiteX48" fmla="*/ 91069 w 428625"/>
                    <a:gd name="connsiteY48" fmla="*/ 300990 h 419100"/>
                    <a:gd name="connsiteX49" fmla="*/ 97022 w 428625"/>
                    <a:gd name="connsiteY49" fmla="*/ 301590 h 419100"/>
                    <a:gd name="connsiteX50" fmla="*/ 99308 w 428625"/>
                    <a:gd name="connsiteY50" fmla="*/ 302095 h 419100"/>
                    <a:gd name="connsiteX51" fmla="*/ 102289 w 428625"/>
                    <a:gd name="connsiteY51" fmla="*/ 303028 h 419100"/>
                    <a:gd name="connsiteX52" fmla="*/ 108785 w 428625"/>
                    <a:gd name="connsiteY52" fmla="*/ 306029 h 419100"/>
                    <a:gd name="connsiteX53" fmla="*/ 115481 w 428625"/>
                    <a:gd name="connsiteY53" fmla="*/ 311106 h 419100"/>
                    <a:gd name="connsiteX54" fmla="*/ 125587 w 428625"/>
                    <a:gd name="connsiteY54" fmla="*/ 335499 h 419100"/>
                    <a:gd name="connsiteX55" fmla="*/ 125587 w 428625"/>
                    <a:gd name="connsiteY55" fmla="*/ 420138 h 419100"/>
                    <a:gd name="connsiteX56" fmla="*/ 431540 w 428625"/>
                    <a:gd name="connsiteY56" fmla="*/ 420138 h 419100"/>
                    <a:gd name="connsiteX57" fmla="*/ 431540 w 428625"/>
                    <a:gd name="connsiteY57" fmla="*/ 114224 h 419100"/>
                    <a:gd name="connsiteX58" fmla="*/ 336918 w 428625"/>
                    <a:gd name="connsiteY58" fmla="*/ 114224 h 419100"/>
                    <a:gd name="connsiteX59" fmla="*/ 320145 w 428625"/>
                    <a:gd name="connsiteY59" fmla="*/ 1098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28625" h="419100">
                      <a:moveTo>
                        <a:pt x="320145" y="109871"/>
                      </a:moveTo>
                      <a:cubicBezTo>
                        <a:pt x="315087" y="107042"/>
                        <a:pt x="310810" y="102994"/>
                        <a:pt x="307638" y="97907"/>
                      </a:cubicBezTo>
                      <a:cubicBezTo>
                        <a:pt x="304457" y="92783"/>
                        <a:pt x="302705" y="87144"/>
                        <a:pt x="302428" y="81344"/>
                      </a:cubicBezTo>
                      <a:cubicBezTo>
                        <a:pt x="302190" y="76048"/>
                        <a:pt x="303171" y="70752"/>
                        <a:pt x="305410" y="65742"/>
                      </a:cubicBezTo>
                      <a:cubicBezTo>
                        <a:pt x="305600" y="65284"/>
                        <a:pt x="305800" y="64818"/>
                        <a:pt x="306019" y="64360"/>
                      </a:cubicBezTo>
                      <a:cubicBezTo>
                        <a:pt x="306410" y="63589"/>
                        <a:pt x="306934" y="62617"/>
                        <a:pt x="307658" y="61389"/>
                      </a:cubicBezTo>
                      <a:lnTo>
                        <a:pt x="308105" y="60569"/>
                      </a:lnTo>
                      <a:cubicBezTo>
                        <a:pt x="308791" y="59398"/>
                        <a:pt x="309610" y="58141"/>
                        <a:pt x="310506" y="56807"/>
                      </a:cubicBezTo>
                      <a:cubicBezTo>
                        <a:pt x="312553" y="53826"/>
                        <a:pt x="314154" y="50549"/>
                        <a:pt x="315211" y="47082"/>
                      </a:cubicBezTo>
                      <a:cubicBezTo>
                        <a:pt x="316211" y="43805"/>
                        <a:pt x="316773" y="40196"/>
                        <a:pt x="316773" y="36338"/>
                      </a:cubicBezTo>
                      <a:cubicBezTo>
                        <a:pt x="316773" y="26289"/>
                        <a:pt x="312696" y="17202"/>
                        <a:pt x="306134" y="10639"/>
                      </a:cubicBezTo>
                      <a:lnTo>
                        <a:pt x="306172" y="10601"/>
                      </a:lnTo>
                      <a:cubicBezTo>
                        <a:pt x="299609" y="4048"/>
                        <a:pt x="290503" y="0"/>
                        <a:pt x="280426" y="0"/>
                      </a:cubicBezTo>
                      <a:cubicBezTo>
                        <a:pt x="270748" y="0"/>
                        <a:pt x="261966" y="3762"/>
                        <a:pt x="255460" y="9868"/>
                      </a:cubicBezTo>
                      <a:lnTo>
                        <a:pt x="254737" y="10639"/>
                      </a:lnTo>
                      <a:cubicBezTo>
                        <a:pt x="248174" y="17202"/>
                        <a:pt x="244097" y="26299"/>
                        <a:pt x="244097" y="36338"/>
                      </a:cubicBezTo>
                      <a:cubicBezTo>
                        <a:pt x="244097" y="40196"/>
                        <a:pt x="244659" y="43805"/>
                        <a:pt x="245659" y="47082"/>
                      </a:cubicBezTo>
                      <a:cubicBezTo>
                        <a:pt x="246717" y="50530"/>
                        <a:pt x="248317" y="53816"/>
                        <a:pt x="250365" y="56807"/>
                      </a:cubicBezTo>
                      <a:cubicBezTo>
                        <a:pt x="251260" y="58122"/>
                        <a:pt x="252060" y="59379"/>
                        <a:pt x="252765" y="60569"/>
                      </a:cubicBezTo>
                      <a:cubicBezTo>
                        <a:pt x="253470" y="61770"/>
                        <a:pt x="254156" y="63055"/>
                        <a:pt x="254851" y="64427"/>
                      </a:cubicBezTo>
                      <a:cubicBezTo>
                        <a:pt x="257508" y="69818"/>
                        <a:pt x="258699" y="75571"/>
                        <a:pt x="258423" y="81324"/>
                      </a:cubicBezTo>
                      <a:cubicBezTo>
                        <a:pt x="258185" y="86582"/>
                        <a:pt x="256708" y="91716"/>
                        <a:pt x="254032" y="96479"/>
                      </a:cubicBezTo>
                      <a:cubicBezTo>
                        <a:pt x="253794" y="96955"/>
                        <a:pt x="253527" y="97431"/>
                        <a:pt x="253232" y="97888"/>
                      </a:cubicBezTo>
                      <a:cubicBezTo>
                        <a:pt x="250069" y="102975"/>
                        <a:pt x="245812" y="107023"/>
                        <a:pt x="240725" y="109852"/>
                      </a:cubicBezTo>
                      <a:cubicBezTo>
                        <a:pt x="235610" y="112690"/>
                        <a:pt x="229914" y="114205"/>
                        <a:pt x="223942" y="114205"/>
                      </a:cubicBezTo>
                      <a:lnTo>
                        <a:pt x="125587" y="114205"/>
                      </a:lnTo>
                      <a:lnTo>
                        <a:pt x="125587" y="226885"/>
                      </a:lnTo>
                      <a:cubicBezTo>
                        <a:pt x="125587" y="236401"/>
                        <a:pt x="121720" y="245031"/>
                        <a:pt x="115481" y="251289"/>
                      </a:cubicBezTo>
                      <a:cubicBezTo>
                        <a:pt x="113490" y="253270"/>
                        <a:pt x="111204" y="254908"/>
                        <a:pt x="108785" y="256365"/>
                      </a:cubicBezTo>
                      <a:cubicBezTo>
                        <a:pt x="106737" y="257594"/>
                        <a:pt x="104565" y="258566"/>
                        <a:pt x="102289" y="259375"/>
                      </a:cubicBezTo>
                      <a:cubicBezTo>
                        <a:pt x="101298" y="259709"/>
                        <a:pt x="100336" y="260042"/>
                        <a:pt x="99308" y="260299"/>
                      </a:cubicBezTo>
                      <a:cubicBezTo>
                        <a:pt x="98565" y="260499"/>
                        <a:pt x="97803" y="260661"/>
                        <a:pt x="97022" y="260804"/>
                      </a:cubicBezTo>
                      <a:cubicBezTo>
                        <a:pt x="95088" y="261147"/>
                        <a:pt x="93116" y="261404"/>
                        <a:pt x="91069" y="261404"/>
                      </a:cubicBezTo>
                      <a:lnTo>
                        <a:pt x="89954" y="261404"/>
                      </a:lnTo>
                      <a:cubicBezTo>
                        <a:pt x="83982" y="261404"/>
                        <a:pt x="78248" y="260556"/>
                        <a:pt x="72600" y="258813"/>
                      </a:cubicBezTo>
                      <a:cubicBezTo>
                        <a:pt x="67018" y="257089"/>
                        <a:pt x="61808" y="254546"/>
                        <a:pt x="56788" y="251117"/>
                      </a:cubicBezTo>
                      <a:cubicBezTo>
                        <a:pt x="53807" y="249079"/>
                        <a:pt x="50540" y="247479"/>
                        <a:pt x="47073" y="246412"/>
                      </a:cubicBezTo>
                      <a:cubicBezTo>
                        <a:pt x="43796" y="245412"/>
                        <a:pt x="40186" y="244859"/>
                        <a:pt x="36328" y="244859"/>
                      </a:cubicBezTo>
                      <a:cubicBezTo>
                        <a:pt x="26289" y="244859"/>
                        <a:pt x="17193" y="248936"/>
                        <a:pt x="10630" y="255499"/>
                      </a:cubicBezTo>
                      <a:lnTo>
                        <a:pt x="10601" y="255460"/>
                      </a:lnTo>
                      <a:cubicBezTo>
                        <a:pt x="4048" y="262023"/>
                        <a:pt x="0" y="271129"/>
                        <a:pt x="0" y="281197"/>
                      </a:cubicBezTo>
                      <a:cubicBezTo>
                        <a:pt x="0" y="290884"/>
                        <a:pt x="3753" y="299657"/>
                        <a:pt x="9868" y="306162"/>
                      </a:cubicBezTo>
                      <a:lnTo>
                        <a:pt x="10630" y="306895"/>
                      </a:lnTo>
                      <a:cubicBezTo>
                        <a:pt x="17193" y="313458"/>
                        <a:pt x="26299" y="317525"/>
                        <a:pt x="36328" y="317525"/>
                      </a:cubicBezTo>
                      <a:cubicBezTo>
                        <a:pt x="40196" y="317525"/>
                        <a:pt x="43805" y="316973"/>
                        <a:pt x="47073" y="315973"/>
                      </a:cubicBezTo>
                      <a:cubicBezTo>
                        <a:pt x="50530" y="314916"/>
                        <a:pt x="53807" y="313306"/>
                        <a:pt x="56788" y="311267"/>
                      </a:cubicBezTo>
                      <a:cubicBezTo>
                        <a:pt x="61808" y="307858"/>
                        <a:pt x="67018" y="305305"/>
                        <a:pt x="72600" y="303581"/>
                      </a:cubicBezTo>
                      <a:cubicBezTo>
                        <a:pt x="78257" y="301828"/>
                        <a:pt x="83982" y="300990"/>
                        <a:pt x="89954" y="300990"/>
                      </a:cubicBezTo>
                      <a:lnTo>
                        <a:pt x="91069" y="300990"/>
                      </a:lnTo>
                      <a:cubicBezTo>
                        <a:pt x="93116" y="300990"/>
                        <a:pt x="95088" y="301247"/>
                        <a:pt x="97022" y="301590"/>
                      </a:cubicBezTo>
                      <a:cubicBezTo>
                        <a:pt x="97803" y="301733"/>
                        <a:pt x="98565" y="301895"/>
                        <a:pt x="99308" y="302095"/>
                      </a:cubicBezTo>
                      <a:cubicBezTo>
                        <a:pt x="100327" y="302343"/>
                        <a:pt x="101298" y="302685"/>
                        <a:pt x="102289" y="303028"/>
                      </a:cubicBezTo>
                      <a:cubicBezTo>
                        <a:pt x="104556" y="303828"/>
                        <a:pt x="106737" y="304809"/>
                        <a:pt x="108785" y="306029"/>
                      </a:cubicBezTo>
                      <a:cubicBezTo>
                        <a:pt x="111204" y="307486"/>
                        <a:pt x="113490" y="309124"/>
                        <a:pt x="115481" y="311106"/>
                      </a:cubicBezTo>
                      <a:cubicBezTo>
                        <a:pt x="121710" y="317344"/>
                        <a:pt x="125587" y="325984"/>
                        <a:pt x="125587" y="335499"/>
                      </a:cubicBezTo>
                      <a:lnTo>
                        <a:pt x="125587" y="420138"/>
                      </a:lnTo>
                      <a:lnTo>
                        <a:pt x="431540" y="420138"/>
                      </a:lnTo>
                      <a:lnTo>
                        <a:pt x="431540" y="114224"/>
                      </a:lnTo>
                      <a:lnTo>
                        <a:pt x="336918" y="114224"/>
                      </a:lnTo>
                      <a:cubicBezTo>
                        <a:pt x="330975" y="114224"/>
                        <a:pt x="325260" y="112709"/>
                        <a:pt x="320145" y="109871"/>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3C3C41"/>
                    </a:solidFill>
                    <a:effectLst/>
                    <a:uLnTx/>
                    <a:uFillTx/>
                    <a:latin typeface="Segoe UI"/>
                    <a:ea typeface="+mn-ea"/>
                    <a:cs typeface="+mn-cs"/>
                  </a:endParaRPr>
                </a:p>
              </p:txBody>
            </p:sp>
            <p:sp>
              <p:nvSpPr>
                <p:cNvPr id="12" name="Freeform: Shape 39">
                  <a:extLst>
                    <a:ext uri="{FF2B5EF4-FFF2-40B4-BE49-F238E27FC236}">
                      <a16:creationId xmlns:a16="http://schemas.microsoft.com/office/drawing/2014/main" id="{953194DD-0FA1-521E-98CB-B56765D14DA2}"/>
                    </a:ext>
                  </a:extLst>
                </p:cNvPr>
                <p:cNvSpPr/>
                <p:nvPr/>
              </p:nvSpPr>
              <p:spPr>
                <a:xfrm>
                  <a:off x="4884131" y="3189942"/>
                  <a:ext cx="295275" cy="304800"/>
                </a:xfrm>
                <a:custGeom>
                  <a:avLst/>
                  <a:gdLst>
                    <a:gd name="connsiteX0" fmla="*/ 10 w 295275"/>
                    <a:gd name="connsiteY0" fmla="*/ 0 h 304800"/>
                    <a:gd name="connsiteX1" fmla="*/ 10 w 295275"/>
                    <a:gd name="connsiteY1" fmla="*/ 49454 h 304800"/>
                    <a:gd name="connsiteX2" fmla="*/ 12935 w 295275"/>
                    <a:gd name="connsiteY2" fmla="*/ 44453 h 304800"/>
                    <a:gd name="connsiteX3" fmla="*/ 29994 w 295275"/>
                    <a:gd name="connsiteY3" fmla="*/ 42196 h 304800"/>
                    <a:gd name="connsiteX4" fmla="*/ 76524 w 295275"/>
                    <a:gd name="connsiteY4" fmla="*/ 61474 h 304800"/>
                    <a:gd name="connsiteX5" fmla="*/ 95793 w 295275"/>
                    <a:gd name="connsiteY5" fmla="*/ 108004 h 304800"/>
                    <a:gd name="connsiteX6" fmla="*/ 76552 w 295275"/>
                    <a:gd name="connsiteY6" fmla="*/ 154429 h 304800"/>
                    <a:gd name="connsiteX7" fmla="*/ 76514 w 295275"/>
                    <a:gd name="connsiteY7" fmla="*/ 154467 h 304800"/>
                    <a:gd name="connsiteX8" fmla="*/ 76476 w 295275"/>
                    <a:gd name="connsiteY8" fmla="*/ 154505 h 304800"/>
                    <a:gd name="connsiteX9" fmla="*/ 76438 w 295275"/>
                    <a:gd name="connsiteY9" fmla="*/ 154543 h 304800"/>
                    <a:gd name="connsiteX10" fmla="*/ 29985 w 295275"/>
                    <a:gd name="connsiteY10" fmla="*/ 173822 h 304800"/>
                    <a:gd name="connsiteX11" fmla="*/ 12925 w 295275"/>
                    <a:gd name="connsiteY11" fmla="*/ 171564 h 304800"/>
                    <a:gd name="connsiteX12" fmla="*/ 0 w 295275"/>
                    <a:gd name="connsiteY12" fmla="*/ 166564 h 304800"/>
                    <a:gd name="connsiteX13" fmla="*/ 0 w 295275"/>
                    <a:gd name="connsiteY13" fmla="*/ 305943 h 304800"/>
                    <a:gd name="connsiteX14" fmla="*/ 93374 w 295275"/>
                    <a:gd name="connsiteY14" fmla="*/ 305943 h 304800"/>
                    <a:gd name="connsiteX15" fmla="*/ 93174 w 295275"/>
                    <a:gd name="connsiteY15" fmla="*/ 305629 h 304800"/>
                    <a:gd name="connsiteX16" fmla="*/ 83763 w 295275"/>
                    <a:gd name="connsiteY16" fmla="*/ 286064 h 304800"/>
                    <a:gd name="connsiteX17" fmla="*/ 80486 w 295275"/>
                    <a:gd name="connsiteY17" fmla="*/ 264633 h 304800"/>
                    <a:gd name="connsiteX18" fmla="*/ 101822 w 295275"/>
                    <a:gd name="connsiteY18" fmla="*/ 213131 h 304800"/>
                    <a:gd name="connsiteX19" fmla="*/ 102956 w 295275"/>
                    <a:gd name="connsiteY19" fmla="*/ 212093 h 304800"/>
                    <a:gd name="connsiteX20" fmla="*/ 153314 w 295275"/>
                    <a:gd name="connsiteY20" fmla="*/ 191795 h 304800"/>
                    <a:gd name="connsiteX21" fmla="*/ 204749 w 295275"/>
                    <a:gd name="connsiteY21" fmla="*/ 213131 h 304800"/>
                    <a:gd name="connsiteX22" fmla="*/ 204787 w 295275"/>
                    <a:gd name="connsiteY22" fmla="*/ 213170 h 304800"/>
                    <a:gd name="connsiteX23" fmla="*/ 204826 w 295275"/>
                    <a:gd name="connsiteY23" fmla="*/ 213131 h 304800"/>
                    <a:gd name="connsiteX24" fmla="*/ 226162 w 295275"/>
                    <a:gd name="connsiteY24" fmla="*/ 264633 h 304800"/>
                    <a:gd name="connsiteX25" fmla="*/ 222885 w 295275"/>
                    <a:gd name="connsiteY25" fmla="*/ 286064 h 304800"/>
                    <a:gd name="connsiteX26" fmla="*/ 213474 w 295275"/>
                    <a:gd name="connsiteY26" fmla="*/ 305629 h 304800"/>
                    <a:gd name="connsiteX27" fmla="*/ 213274 w 295275"/>
                    <a:gd name="connsiteY27" fmla="*/ 305943 h 304800"/>
                    <a:gd name="connsiteX28" fmla="*/ 304428 w 295275"/>
                    <a:gd name="connsiteY28" fmla="*/ 305943 h 304800"/>
                    <a:gd name="connsiteX29" fmla="*/ 304428 w 295275"/>
                    <a:gd name="connsiteY29" fmla="*/ 0 h 304800"/>
                    <a:gd name="connsiteX30" fmla="*/ 10 w 295275"/>
                    <a:gd name="connsiteY30"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5275" h="304800">
                      <a:moveTo>
                        <a:pt x="10" y="0"/>
                      </a:moveTo>
                      <a:lnTo>
                        <a:pt x="10" y="49454"/>
                      </a:lnTo>
                      <a:cubicBezTo>
                        <a:pt x="4124" y="47339"/>
                        <a:pt x="8439" y="45663"/>
                        <a:pt x="12935" y="44453"/>
                      </a:cubicBezTo>
                      <a:cubicBezTo>
                        <a:pt x="18440" y="42986"/>
                        <a:pt x="24174" y="42196"/>
                        <a:pt x="29994" y="42196"/>
                      </a:cubicBezTo>
                      <a:cubicBezTo>
                        <a:pt x="48149" y="42196"/>
                        <a:pt x="64618" y="49559"/>
                        <a:pt x="76524" y="61474"/>
                      </a:cubicBezTo>
                      <a:cubicBezTo>
                        <a:pt x="88430" y="73381"/>
                        <a:pt x="95793" y="89840"/>
                        <a:pt x="95793" y="108004"/>
                      </a:cubicBezTo>
                      <a:cubicBezTo>
                        <a:pt x="95793" y="126073"/>
                        <a:pt x="88449" y="142494"/>
                        <a:pt x="76552" y="154429"/>
                      </a:cubicBezTo>
                      <a:lnTo>
                        <a:pt x="76514" y="154467"/>
                      </a:lnTo>
                      <a:lnTo>
                        <a:pt x="76476" y="154505"/>
                      </a:lnTo>
                      <a:lnTo>
                        <a:pt x="76438" y="154543"/>
                      </a:lnTo>
                      <a:cubicBezTo>
                        <a:pt x="64513" y="166459"/>
                        <a:pt x="48063" y="173822"/>
                        <a:pt x="29985" y="173822"/>
                      </a:cubicBezTo>
                      <a:cubicBezTo>
                        <a:pt x="24165" y="173822"/>
                        <a:pt x="18431" y="173031"/>
                        <a:pt x="12925" y="171564"/>
                      </a:cubicBezTo>
                      <a:cubicBezTo>
                        <a:pt x="8439" y="170355"/>
                        <a:pt x="4105" y="168659"/>
                        <a:pt x="0" y="166564"/>
                      </a:cubicBezTo>
                      <a:lnTo>
                        <a:pt x="0" y="305943"/>
                      </a:lnTo>
                      <a:lnTo>
                        <a:pt x="93374" y="305943"/>
                      </a:lnTo>
                      <a:lnTo>
                        <a:pt x="93174" y="305629"/>
                      </a:lnTo>
                      <a:cubicBezTo>
                        <a:pt x="89135" y="299714"/>
                        <a:pt x="85935" y="293122"/>
                        <a:pt x="83763" y="286064"/>
                      </a:cubicBezTo>
                      <a:cubicBezTo>
                        <a:pt x="81639" y="279168"/>
                        <a:pt x="80486" y="271977"/>
                        <a:pt x="80486" y="264633"/>
                      </a:cubicBezTo>
                      <a:cubicBezTo>
                        <a:pt x="80486" y="244526"/>
                        <a:pt x="88630" y="226304"/>
                        <a:pt x="101822" y="213131"/>
                      </a:cubicBezTo>
                      <a:cubicBezTo>
                        <a:pt x="102194" y="212760"/>
                        <a:pt x="102565" y="212417"/>
                        <a:pt x="102956" y="212093"/>
                      </a:cubicBezTo>
                      <a:cubicBezTo>
                        <a:pt x="116053" y="199530"/>
                        <a:pt x="133798" y="191795"/>
                        <a:pt x="153314" y="191795"/>
                      </a:cubicBezTo>
                      <a:cubicBezTo>
                        <a:pt x="173384" y="191795"/>
                        <a:pt x="191586" y="199949"/>
                        <a:pt x="204749" y="213131"/>
                      </a:cubicBezTo>
                      <a:lnTo>
                        <a:pt x="204787" y="213170"/>
                      </a:lnTo>
                      <a:lnTo>
                        <a:pt x="204826" y="213131"/>
                      </a:lnTo>
                      <a:cubicBezTo>
                        <a:pt x="217999" y="226304"/>
                        <a:pt x="226162" y="244526"/>
                        <a:pt x="226162" y="264633"/>
                      </a:cubicBezTo>
                      <a:cubicBezTo>
                        <a:pt x="226162" y="271967"/>
                        <a:pt x="225009" y="279168"/>
                        <a:pt x="222885" y="286064"/>
                      </a:cubicBezTo>
                      <a:cubicBezTo>
                        <a:pt x="220704" y="293141"/>
                        <a:pt x="217513" y="299723"/>
                        <a:pt x="213474" y="305629"/>
                      </a:cubicBezTo>
                      <a:lnTo>
                        <a:pt x="213274" y="305943"/>
                      </a:lnTo>
                      <a:lnTo>
                        <a:pt x="304428" y="305943"/>
                      </a:lnTo>
                      <a:lnTo>
                        <a:pt x="304428" y="0"/>
                      </a:lnTo>
                      <a:lnTo>
                        <a:pt x="10" y="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Shape 40">
                  <a:extLst>
                    <a:ext uri="{FF2B5EF4-FFF2-40B4-BE49-F238E27FC236}">
                      <a16:creationId xmlns:a16="http://schemas.microsoft.com/office/drawing/2014/main" id="{33105FF7-B892-461D-B636-264B0F3A295A}"/>
                    </a:ext>
                  </a:extLst>
                </p:cNvPr>
                <p:cNvSpPr/>
                <p:nvPr/>
              </p:nvSpPr>
              <p:spPr>
                <a:xfrm>
                  <a:off x="4541679" y="3427552"/>
                  <a:ext cx="295275" cy="409575"/>
                </a:xfrm>
                <a:custGeom>
                  <a:avLst/>
                  <a:gdLst>
                    <a:gd name="connsiteX0" fmla="*/ 292675 w 295275"/>
                    <a:gd name="connsiteY0" fmla="*/ 332032 h 409575"/>
                    <a:gd name="connsiteX1" fmla="*/ 273120 w 295275"/>
                    <a:gd name="connsiteY1" fmla="*/ 341443 h 409575"/>
                    <a:gd name="connsiteX2" fmla="*/ 251679 w 295275"/>
                    <a:gd name="connsiteY2" fmla="*/ 344719 h 409575"/>
                    <a:gd name="connsiteX3" fmla="*/ 200177 w 295275"/>
                    <a:gd name="connsiteY3" fmla="*/ 323383 h 409575"/>
                    <a:gd name="connsiteX4" fmla="*/ 199139 w 295275"/>
                    <a:gd name="connsiteY4" fmla="*/ 322250 h 409575"/>
                    <a:gd name="connsiteX5" fmla="*/ 178841 w 295275"/>
                    <a:gd name="connsiteY5" fmla="*/ 271882 h 409575"/>
                    <a:gd name="connsiteX6" fmla="*/ 200177 w 295275"/>
                    <a:gd name="connsiteY6" fmla="*/ 220447 h 409575"/>
                    <a:gd name="connsiteX7" fmla="*/ 200215 w 295275"/>
                    <a:gd name="connsiteY7" fmla="*/ 220409 h 409575"/>
                    <a:gd name="connsiteX8" fmla="*/ 200177 w 295275"/>
                    <a:gd name="connsiteY8" fmla="*/ 220380 h 409575"/>
                    <a:gd name="connsiteX9" fmla="*/ 251679 w 295275"/>
                    <a:gd name="connsiteY9" fmla="*/ 199044 h 409575"/>
                    <a:gd name="connsiteX10" fmla="*/ 273120 w 295275"/>
                    <a:gd name="connsiteY10" fmla="*/ 202311 h 409575"/>
                    <a:gd name="connsiteX11" fmla="*/ 292675 w 295275"/>
                    <a:gd name="connsiteY11" fmla="*/ 211722 h 409575"/>
                    <a:gd name="connsiteX12" fmla="*/ 298647 w 295275"/>
                    <a:gd name="connsiteY12" fmla="*/ 214703 h 409575"/>
                    <a:gd name="connsiteX13" fmla="*/ 304429 w 295275"/>
                    <a:gd name="connsiteY13" fmla="*/ 215570 h 409575"/>
                    <a:gd name="connsiteX14" fmla="*/ 304429 w 295275"/>
                    <a:gd name="connsiteY14" fmla="*/ 104832 h 409575"/>
                    <a:gd name="connsiteX15" fmla="*/ 216760 w 295275"/>
                    <a:gd name="connsiteY15" fmla="*/ 104832 h 409575"/>
                    <a:gd name="connsiteX16" fmla="*/ 199854 w 295275"/>
                    <a:gd name="connsiteY16" fmla="*/ 100441 h 409575"/>
                    <a:gd name="connsiteX17" fmla="*/ 188224 w 295275"/>
                    <a:gd name="connsiteY17" fmla="*/ 89573 h 409575"/>
                    <a:gd name="connsiteX18" fmla="*/ 187328 w 295275"/>
                    <a:gd name="connsiteY18" fmla="*/ 88249 h 409575"/>
                    <a:gd name="connsiteX19" fmla="*/ 182280 w 295275"/>
                    <a:gd name="connsiteY19" fmla="*/ 71447 h 409575"/>
                    <a:gd name="connsiteX20" fmla="*/ 186147 w 295275"/>
                    <a:gd name="connsiteY20" fmla="*/ 54502 h 409575"/>
                    <a:gd name="connsiteX21" fmla="*/ 189281 w 295275"/>
                    <a:gd name="connsiteY21" fmla="*/ 46187 h 409575"/>
                    <a:gd name="connsiteX22" fmla="*/ 190271 w 295275"/>
                    <a:gd name="connsiteY22" fmla="*/ 37300 h 409575"/>
                    <a:gd name="connsiteX23" fmla="*/ 179356 w 295275"/>
                    <a:gd name="connsiteY23" fmla="*/ 10916 h 409575"/>
                    <a:gd name="connsiteX24" fmla="*/ 152972 w 295275"/>
                    <a:gd name="connsiteY24" fmla="*/ 0 h 409575"/>
                    <a:gd name="connsiteX25" fmla="*/ 126587 w 295275"/>
                    <a:gd name="connsiteY25" fmla="*/ 10916 h 409575"/>
                    <a:gd name="connsiteX26" fmla="*/ 115672 w 295275"/>
                    <a:gd name="connsiteY26" fmla="*/ 37300 h 409575"/>
                    <a:gd name="connsiteX27" fmla="*/ 116662 w 295275"/>
                    <a:gd name="connsiteY27" fmla="*/ 46187 h 409575"/>
                    <a:gd name="connsiteX28" fmla="*/ 119805 w 295275"/>
                    <a:gd name="connsiteY28" fmla="*/ 54502 h 409575"/>
                    <a:gd name="connsiteX29" fmla="*/ 123673 w 295275"/>
                    <a:gd name="connsiteY29" fmla="*/ 71447 h 409575"/>
                    <a:gd name="connsiteX30" fmla="*/ 118615 w 295275"/>
                    <a:gd name="connsiteY30" fmla="*/ 88249 h 409575"/>
                    <a:gd name="connsiteX31" fmla="*/ 118586 w 295275"/>
                    <a:gd name="connsiteY31" fmla="*/ 88221 h 409575"/>
                    <a:gd name="connsiteX32" fmla="*/ 106089 w 295275"/>
                    <a:gd name="connsiteY32" fmla="*/ 100432 h 409575"/>
                    <a:gd name="connsiteX33" fmla="*/ 89183 w 295275"/>
                    <a:gd name="connsiteY33" fmla="*/ 104823 h 409575"/>
                    <a:gd name="connsiteX34" fmla="*/ 0 w 295275"/>
                    <a:gd name="connsiteY34" fmla="*/ 104823 h 409575"/>
                    <a:gd name="connsiteX35" fmla="*/ 0 w 295275"/>
                    <a:gd name="connsiteY35" fmla="*/ 410766 h 409575"/>
                    <a:gd name="connsiteX36" fmla="*/ 304409 w 295275"/>
                    <a:gd name="connsiteY36" fmla="*/ 410766 h 409575"/>
                    <a:gd name="connsiteX37" fmla="*/ 304409 w 295275"/>
                    <a:gd name="connsiteY37" fmla="*/ 328184 h 409575"/>
                    <a:gd name="connsiteX38" fmla="*/ 298628 w 295275"/>
                    <a:gd name="connsiteY38" fmla="*/ 329041 h 409575"/>
                    <a:gd name="connsiteX39" fmla="*/ 292675 w 295275"/>
                    <a:gd name="connsiteY39" fmla="*/ 332032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5275" h="409575">
                      <a:moveTo>
                        <a:pt x="292675" y="332032"/>
                      </a:moveTo>
                      <a:cubicBezTo>
                        <a:pt x="286760" y="336071"/>
                        <a:pt x="280168" y="339271"/>
                        <a:pt x="273120" y="341443"/>
                      </a:cubicBezTo>
                      <a:cubicBezTo>
                        <a:pt x="266214" y="343567"/>
                        <a:pt x="259004" y="344719"/>
                        <a:pt x="251679" y="344719"/>
                      </a:cubicBezTo>
                      <a:cubicBezTo>
                        <a:pt x="231572" y="344719"/>
                        <a:pt x="213360" y="336566"/>
                        <a:pt x="200177" y="323383"/>
                      </a:cubicBezTo>
                      <a:cubicBezTo>
                        <a:pt x="199815" y="323021"/>
                        <a:pt x="199463" y="322631"/>
                        <a:pt x="199139" y="322250"/>
                      </a:cubicBezTo>
                      <a:cubicBezTo>
                        <a:pt x="186576" y="309153"/>
                        <a:pt x="178841" y="291408"/>
                        <a:pt x="178841" y="271882"/>
                      </a:cubicBezTo>
                      <a:cubicBezTo>
                        <a:pt x="178841" y="251822"/>
                        <a:pt x="186995" y="233629"/>
                        <a:pt x="200177" y="220447"/>
                      </a:cubicBezTo>
                      <a:lnTo>
                        <a:pt x="200215" y="220409"/>
                      </a:lnTo>
                      <a:lnTo>
                        <a:pt x="200177" y="220380"/>
                      </a:lnTo>
                      <a:cubicBezTo>
                        <a:pt x="213360" y="207197"/>
                        <a:pt x="231572" y="199044"/>
                        <a:pt x="251679" y="199044"/>
                      </a:cubicBezTo>
                      <a:cubicBezTo>
                        <a:pt x="259004" y="199044"/>
                        <a:pt x="266224" y="200196"/>
                        <a:pt x="273120" y="202311"/>
                      </a:cubicBezTo>
                      <a:cubicBezTo>
                        <a:pt x="280168" y="204492"/>
                        <a:pt x="286760" y="207693"/>
                        <a:pt x="292675" y="211722"/>
                      </a:cubicBezTo>
                      <a:cubicBezTo>
                        <a:pt x="294704" y="213112"/>
                        <a:pt x="296694" y="214113"/>
                        <a:pt x="298647" y="214703"/>
                      </a:cubicBezTo>
                      <a:cubicBezTo>
                        <a:pt x="300323" y="215227"/>
                        <a:pt x="302257" y="215513"/>
                        <a:pt x="304429" y="215570"/>
                      </a:cubicBezTo>
                      <a:lnTo>
                        <a:pt x="304429" y="104832"/>
                      </a:lnTo>
                      <a:lnTo>
                        <a:pt x="216760" y="104832"/>
                      </a:lnTo>
                      <a:cubicBezTo>
                        <a:pt x="210693" y="104832"/>
                        <a:pt x="204949" y="103318"/>
                        <a:pt x="199854" y="100441"/>
                      </a:cubicBezTo>
                      <a:cubicBezTo>
                        <a:pt x="195291" y="97869"/>
                        <a:pt x="191319" y="94212"/>
                        <a:pt x="188224" y="89573"/>
                      </a:cubicBezTo>
                      <a:cubicBezTo>
                        <a:pt x="187909" y="89144"/>
                        <a:pt x="187614" y="88706"/>
                        <a:pt x="187328" y="88249"/>
                      </a:cubicBezTo>
                      <a:cubicBezTo>
                        <a:pt x="184166" y="83039"/>
                        <a:pt x="182470" y="77314"/>
                        <a:pt x="182280" y="71447"/>
                      </a:cubicBezTo>
                      <a:cubicBezTo>
                        <a:pt x="182080" y="65637"/>
                        <a:pt x="183356" y="59865"/>
                        <a:pt x="186147" y="54502"/>
                      </a:cubicBezTo>
                      <a:cubicBezTo>
                        <a:pt x="187528" y="51835"/>
                        <a:pt x="188595" y="49044"/>
                        <a:pt x="189281" y="46187"/>
                      </a:cubicBezTo>
                      <a:cubicBezTo>
                        <a:pt x="189929" y="43520"/>
                        <a:pt x="190271" y="40538"/>
                        <a:pt x="190271" y="37300"/>
                      </a:cubicBezTo>
                      <a:cubicBezTo>
                        <a:pt x="190271" y="26994"/>
                        <a:pt x="186099" y="17659"/>
                        <a:pt x="179356" y="10916"/>
                      </a:cubicBezTo>
                      <a:cubicBezTo>
                        <a:pt x="172603" y="4172"/>
                        <a:pt x="163278" y="0"/>
                        <a:pt x="152972" y="0"/>
                      </a:cubicBezTo>
                      <a:cubicBezTo>
                        <a:pt x="142675" y="0"/>
                        <a:pt x="133340" y="4172"/>
                        <a:pt x="126587" y="10916"/>
                      </a:cubicBezTo>
                      <a:cubicBezTo>
                        <a:pt x="119844" y="17659"/>
                        <a:pt x="115672" y="26994"/>
                        <a:pt x="115672" y="37300"/>
                      </a:cubicBezTo>
                      <a:cubicBezTo>
                        <a:pt x="115672" y="40538"/>
                        <a:pt x="116024" y="43501"/>
                        <a:pt x="116662" y="46187"/>
                      </a:cubicBezTo>
                      <a:cubicBezTo>
                        <a:pt x="117358" y="49035"/>
                        <a:pt x="118424" y="51835"/>
                        <a:pt x="119805" y="54502"/>
                      </a:cubicBezTo>
                      <a:cubicBezTo>
                        <a:pt x="122587" y="59865"/>
                        <a:pt x="123873" y="65627"/>
                        <a:pt x="123673" y="71447"/>
                      </a:cubicBezTo>
                      <a:cubicBezTo>
                        <a:pt x="123473" y="77314"/>
                        <a:pt x="121777" y="83048"/>
                        <a:pt x="118615" y="88249"/>
                      </a:cubicBezTo>
                      <a:lnTo>
                        <a:pt x="118586" y="88221"/>
                      </a:lnTo>
                      <a:cubicBezTo>
                        <a:pt x="115376" y="93488"/>
                        <a:pt x="111109" y="97622"/>
                        <a:pt x="106089" y="100432"/>
                      </a:cubicBezTo>
                      <a:cubicBezTo>
                        <a:pt x="100994" y="103299"/>
                        <a:pt x="95240" y="104823"/>
                        <a:pt x="89183" y="104823"/>
                      </a:cubicBezTo>
                      <a:lnTo>
                        <a:pt x="0" y="104823"/>
                      </a:lnTo>
                      <a:lnTo>
                        <a:pt x="0" y="410766"/>
                      </a:lnTo>
                      <a:lnTo>
                        <a:pt x="304409" y="410766"/>
                      </a:lnTo>
                      <a:lnTo>
                        <a:pt x="304409" y="328184"/>
                      </a:lnTo>
                      <a:cubicBezTo>
                        <a:pt x="302228" y="328241"/>
                        <a:pt x="300295" y="328527"/>
                        <a:pt x="298628" y="329041"/>
                      </a:cubicBezTo>
                      <a:cubicBezTo>
                        <a:pt x="296675" y="329660"/>
                        <a:pt x="294704" y="330660"/>
                        <a:pt x="292675" y="332032"/>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27" name="Straight Connector 53">
                <a:extLst>
                  <a:ext uri="{FF2B5EF4-FFF2-40B4-BE49-F238E27FC236}">
                    <a16:creationId xmlns:a16="http://schemas.microsoft.com/office/drawing/2014/main" id="{D36FE99C-EE3A-0D33-1BAE-B6C5359624C4}"/>
                  </a:ext>
                </a:extLst>
              </p:cNvPr>
              <p:cNvCxnSpPr>
                <a:cxnSpLocks/>
              </p:cNvCxnSpPr>
              <p:nvPr/>
            </p:nvCxnSpPr>
            <p:spPr>
              <a:xfrm>
                <a:off x="8284628" y="632719"/>
                <a:ext cx="366918" cy="0"/>
              </a:xfrm>
              <a:prstGeom prst="line">
                <a:avLst/>
              </a:prstGeom>
              <a:ln w="254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816FD230-3090-7264-C6DB-F2504763E00D}"/>
                </a:ext>
              </a:extLst>
            </p:cNvPr>
            <p:cNvSpPr txBox="1"/>
            <p:nvPr/>
          </p:nvSpPr>
          <p:spPr>
            <a:xfrm>
              <a:off x="8083190" y="189669"/>
              <a:ext cx="3243060" cy="369332"/>
            </a:xfrm>
            <a:prstGeom prst="rect">
              <a:avLst/>
            </a:prstGeom>
            <a:noFill/>
          </p:spPr>
          <p:txBody>
            <a:bodyPr wrap="square" rtlCol="0">
              <a:spAutoFit/>
            </a:bodyPr>
            <a:lstStyle/>
            <a:p>
              <a:pPr algn="ct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 Prebuilt AI models</a:t>
              </a:r>
              <a:r>
                <a:rPr kumimoji="0" lang="fr-FR"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endParaRPr lang="en-US"/>
            </a:p>
          </p:txBody>
        </p:sp>
      </p:grpSp>
      <p:sp>
        <p:nvSpPr>
          <p:cNvPr id="20" name="Rectangle 19">
            <a:extLst>
              <a:ext uri="{FF2B5EF4-FFF2-40B4-BE49-F238E27FC236}">
                <a16:creationId xmlns:a16="http://schemas.microsoft.com/office/drawing/2014/main" id="{3E84F1E0-FFAB-E4C8-F9A1-C2C86EE2528C}"/>
              </a:ext>
            </a:extLst>
          </p:cNvPr>
          <p:cNvSpPr/>
          <p:nvPr/>
        </p:nvSpPr>
        <p:spPr>
          <a:xfrm>
            <a:off x="593149" y="3429000"/>
            <a:ext cx="1795164" cy="1556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4" name="Group 33">
            <a:extLst>
              <a:ext uri="{FF2B5EF4-FFF2-40B4-BE49-F238E27FC236}">
                <a16:creationId xmlns:a16="http://schemas.microsoft.com/office/drawing/2014/main" id="{283A68F3-11F3-CF53-EE76-BAE12AF453A9}"/>
              </a:ext>
            </a:extLst>
          </p:cNvPr>
          <p:cNvGrpSpPr/>
          <p:nvPr/>
        </p:nvGrpSpPr>
        <p:grpSpPr>
          <a:xfrm>
            <a:off x="4780824" y="141385"/>
            <a:ext cx="3216667" cy="1469517"/>
            <a:chOff x="4672174" y="123188"/>
            <a:chExt cx="3216667" cy="1469517"/>
          </a:xfrm>
        </p:grpSpPr>
        <p:sp>
          <p:nvSpPr>
            <p:cNvPr id="17" name="Rectangle 16">
              <a:extLst>
                <a:ext uri="{FF2B5EF4-FFF2-40B4-BE49-F238E27FC236}">
                  <a16:creationId xmlns:a16="http://schemas.microsoft.com/office/drawing/2014/main" id="{0F6579A4-F909-B717-5F4C-315E9B241BA4}"/>
                </a:ext>
              </a:extLst>
            </p:cNvPr>
            <p:cNvSpPr/>
            <p:nvPr/>
          </p:nvSpPr>
          <p:spPr bwMode="auto">
            <a:xfrm>
              <a:off x="4672174" y="123188"/>
              <a:ext cx="3216667" cy="146951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216000" rIns="183600" bIns="46800" numCol="1" spcCol="0" rtlCol="0" fromWordArt="0" anchor="t" anchorCtr="0" forceAA="0" compatLnSpc="1">
              <a:prstTxWarp prst="textNoShape">
                <a:avLst/>
              </a:prstTxWarp>
              <a:noAutofit/>
            </a:bodyPr>
            <a:lstStyle/>
            <a:p>
              <a:pPr defTabSz="932418">
                <a:defRPr/>
              </a:pPr>
              <a:endParaRPr lang="fr-FR" sz="1600">
                <a:solidFill>
                  <a:srgbClr val="000000"/>
                </a:solidFill>
                <a:latin typeface="Segoe UI"/>
                <a:cs typeface="Segoe UI"/>
              </a:endParaRPr>
            </a:p>
            <a:p>
              <a:pPr defTabSz="932418">
                <a:defRPr/>
              </a:pPr>
              <a:r>
                <a:rPr lang="fr-FR" sz="1600">
                  <a:solidFill>
                    <a:srgbClr val="000000"/>
                  </a:solidFill>
                  <a:latin typeface="Segoe UI"/>
                  <a:cs typeface="Segoe UI"/>
                </a:rPr>
                <a:t>Modèles disponibles </a:t>
              </a:r>
              <a:r>
                <a:rPr kumimoji="0" lang="fr-FR" sz="1600" b="0" i="0" u="none" strike="noStrike" kern="1200" cap="none" spc="0" normalizeH="0" baseline="0" noProof="0">
                  <a:ln>
                    <a:noFill/>
                  </a:ln>
                  <a:solidFill>
                    <a:srgbClr val="000000"/>
                  </a:solidFill>
                  <a:effectLst/>
                  <a:uLnTx/>
                  <a:uFillTx/>
                  <a:latin typeface="Segoe UI"/>
                  <a:cs typeface="Segoe UI"/>
                </a:rPr>
                <a:t>pour réaliser un type de </a:t>
              </a:r>
              <a:r>
                <a:rPr lang="fr-FR" sz="1600">
                  <a:solidFill>
                    <a:srgbClr val="000000"/>
                  </a:solidFill>
                  <a:latin typeface="Segoe UI"/>
                  <a:cs typeface="Segoe UI"/>
                </a:rPr>
                <a:t>tâche</a:t>
              </a:r>
              <a:r>
                <a:rPr kumimoji="0" lang="fr-FR" sz="1600" b="0" i="0" u="none" strike="noStrike" kern="1200" cap="none" spc="0" normalizeH="0" baseline="0" noProof="0">
                  <a:ln>
                    <a:noFill/>
                  </a:ln>
                  <a:solidFill>
                    <a:srgbClr val="000000"/>
                  </a:solidFill>
                  <a:effectLst/>
                  <a:uLnTx/>
                  <a:uFillTx/>
                  <a:latin typeface="Segoe UI"/>
                  <a:cs typeface="Segoe UI"/>
                </a:rPr>
                <a:t> et qu’il faut terminer d’entrainer avec vos données</a:t>
              </a:r>
              <a:endParaRPr kumimoji="0" lang="fr-FR" sz="1600" b="0" i="0" u="none" strike="noStrike" kern="1200" cap="none" spc="0" normalizeH="0" baseline="0" noProof="0">
                <a:ln>
                  <a:noFill/>
                </a:ln>
                <a:solidFill>
                  <a:prstClr val="black"/>
                </a:solidFill>
                <a:effectLst/>
                <a:uLnTx/>
                <a:uFillTx/>
                <a:latin typeface="Segoe UI"/>
                <a:cs typeface="Segoe UI"/>
              </a:endParaRPr>
            </a:p>
          </p:txBody>
        </p:sp>
        <p:pic>
          <p:nvPicPr>
            <p:cNvPr id="16" name="Image 15">
              <a:extLst>
                <a:ext uri="{FF2B5EF4-FFF2-40B4-BE49-F238E27FC236}">
                  <a16:creationId xmlns:a16="http://schemas.microsoft.com/office/drawing/2014/main" id="{B0B9741C-1D8C-BCA3-A76D-23BEC8294A3E}"/>
                </a:ext>
              </a:extLst>
            </p:cNvPr>
            <p:cNvPicPr>
              <a:picLocks noChangeAspect="1"/>
            </p:cNvPicPr>
            <p:nvPr/>
          </p:nvPicPr>
          <p:blipFill>
            <a:blip r:embed="rId5"/>
            <a:stretch>
              <a:fillRect/>
            </a:stretch>
          </p:blipFill>
          <p:spPr>
            <a:xfrm>
              <a:off x="4757236" y="168530"/>
              <a:ext cx="344702" cy="372819"/>
            </a:xfrm>
            <a:prstGeom prst="rect">
              <a:avLst/>
            </a:prstGeom>
          </p:spPr>
        </p:pic>
        <p:cxnSp>
          <p:nvCxnSpPr>
            <p:cNvPr id="24" name="Straight Connector 53">
              <a:extLst>
                <a:ext uri="{FF2B5EF4-FFF2-40B4-BE49-F238E27FC236}">
                  <a16:creationId xmlns:a16="http://schemas.microsoft.com/office/drawing/2014/main" id="{59041420-6BC5-61EE-F5A8-2B7A51D3E295}"/>
                </a:ext>
              </a:extLst>
            </p:cNvPr>
            <p:cNvCxnSpPr/>
            <p:nvPr/>
          </p:nvCxnSpPr>
          <p:spPr>
            <a:xfrm>
              <a:off x="4757236" y="557143"/>
              <a:ext cx="365708" cy="0"/>
            </a:xfrm>
            <a:prstGeom prst="line">
              <a:avLst/>
            </a:prstGeom>
            <a:ln w="254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5E0815A-ABEE-EA6E-F4FB-B6A3EB213C5E}"/>
                </a:ext>
              </a:extLst>
            </p:cNvPr>
            <p:cNvSpPr txBox="1"/>
            <p:nvPr/>
          </p:nvSpPr>
          <p:spPr>
            <a:xfrm>
              <a:off x="4672175" y="142401"/>
              <a:ext cx="3216666" cy="369332"/>
            </a:xfrm>
            <a:prstGeom prst="rect">
              <a:avLst/>
            </a:prstGeom>
            <a:noFill/>
          </p:spPr>
          <p:txBody>
            <a:bodyPr wrap="square" rtlCol="0">
              <a:spAutoFit/>
            </a:bodyPr>
            <a:lstStyle/>
            <a:p>
              <a:pPr algn="ctr"/>
              <a:r>
                <a:rPr kumimoji="0" lang="en-US" sz="1800" b="1" i="0" u="none" strike="noStrike" kern="1200" cap="none" spc="0" normalizeH="0" baseline="0" noProof="0">
                  <a:ln>
                    <a:noFill/>
                  </a:ln>
                  <a:solidFill>
                    <a:srgbClr val="000000"/>
                  </a:solidFill>
                  <a:effectLst/>
                  <a:uLnTx/>
                  <a:uFillTx/>
                  <a:latin typeface="Segoe UI"/>
                  <a:cs typeface="Segoe UI"/>
                </a:rPr>
                <a:t>Custom AI models </a:t>
              </a:r>
              <a:endParaRPr kumimoji="0" lang="fr-FR" sz="1800" b="0" i="0" u="none" strike="noStrike" kern="1200" cap="none" spc="0" normalizeH="0" baseline="0" noProof="0">
                <a:ln>
                  <a:noFill/>
                </a:ln>
                <a:solidFill>
                  <a:srgbClr val="000000"/>
                </a:solidFill>
                <a:effectLst/>
                <a:uLnTx/>
                <a:uFillTx/>
                <a:latin typeface="Segoe UI"/>
                <a:cs typeface="Segoe UI"/>
              </a:endParaRPr>
            </a:p>
          </p:txBody>
        </p:sp>
      </p:grpSp>
    </p:spTree>
    <p:extLst>
      <p:ext uri="{BB962C8B-B14F-4D97-AF65-F5344CB8AC3E}">
        <p14:creationId xmlns:p14="http://schemas.microsoft.com/office/powerpoint/2010/main" val="425587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xit" presetSubtype="1" fill="hold" grpId="0" nodeType="clickEffect">
                                  <p:stCondLst>
                                    <p:cond delay="0"/>
                                  </p:stCondLst>
                                  <p:childTnLst>
                                    <p:animEffect transition="out" filter="wheel(1)">
                                      <p:cBhvr>
                                        <p:cTn id="14" dur="750"/>
                                        <p:tgtEl>
                                          <p:spTgt spid="20"/>
                                        </p:tgtEl>
                                      </p:cBhvr>
                                    </p:animEffect>
                                    <p:set>
                                      <p:cBhvr>
                                        <p:cTn id="15" dur="1" fill="hold">
                                          <p:stCondLst>
                                            <p:cond delay="7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CA886D8-79C2-4C4B-AE96-6128927A3348}"/>
              </a:ext>
            </a:extLst>
          </p:cNvPr>
          <p:cNvSpPr>
            <a:spLocks noGrp="1"/>
          </p:cNvSpPr>
          <p:nvPr>
            <p:ph type="title"/>
          </p:nvPr>
        </p:nvSpPr>
        <p:spPr>
          <a:xfrm>
            <a:off x="0" y="0"/>
            <a:ext cx="12007970" cy="953037"/>
          </a:xfrm>
        </p:spPr>
        <p:txBody>
          <a:bodyPr/>
          <a:lstStyle/>
          <a:p>
            <a:pPr algn="ctr"/>
            <a:r>
              <a:rPr lang="fr-FR"/>
              <a:t>Cas d’usage développeur</a:t>
            </a:r>
          </a:p>
        </p:txBody>
      </p:sp>
      <p:grpSp>
        <p:nvGrpSpPr>
          <p:cNvPr id="5" name="Group 4">
            <a:extLst>
              <a:ext uri="{FF2B5EF4-FFF2-40B4-BE49-F238E27FC236}">
                <a16:creationId xmlns:a16="http://schemas.microsoft.com/office/drawing/2014/main" id="{4C0B5BFF-C95C-7281-0258-B4400C440F74}"/>
              </a:ext>
            </a:extLst>
          </p:cNvPr>
          <p:cNvGrpSpPr/>
          <p:nvPr/>
        </p:nvGrpSpPr>
        <p:grpSpPr>
          <a:xfrm>
            <a:off x="1659935" y="1419827"/>
            <a:ext cx="8530762" cy="2079907"/>
            <a:chOff x="1650862" y="1638542"/>
            <a:chExt cx="8530762" cy="2079907"/>
          </a:xfrm>
          <a:solidFill>
            <a:schemeClr val="bg1"/>
          </a:solidFill>
        </p:grpSpPr>
        <p:sp>
          <p:nvSpPr>
            <p:cNvPr id="13" name="Rounded Rectangle 21">
              <a:extLst>
                <a:ext uri="{FF2B5EF4-FFF2-40B4-BE49-F238E27FC236}">
                  <a16:creationId xmlns:a16="http://schemas.microsoft.com/office/drawing/2014/main" id="{2997CE20-BEFE-8029-70A7-5459100F4DB5}"/>
                </a:ext>
              </a:extLst>
            </p:cNvPr>
            <p:cNvSpPr/>
            <p:nvPr/>
          </p:nvSpPr>
          <p:spPr bwMode="auto">
            <a:xfrm>
              <a:off x="1650862" y="2734761"/>
              <a:ext cx="2774396" cy="983688"/>
            </a:xfrm>
            <a:prstGeom prst="roundRect">
              <a:avLst>
                <a:gd name="adj" fmla="val 2815"/>
              </a:avLst>
            </a:prstGeom>
            <a:grpFill/>
            <a:ln w="19050">
              <a:gradFill>
                <a:gsLst>
                  <a:gs pos="15000">
                    <a:srgbClr val="8DC8E8"/>
                  </a:gs>
                  <a:gs pos="85000">
                    <a:srgbClr val="CD98CF"/>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60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7414" rtl="0" eaLnBrk="1" fontAlgn="base" latinLnBrk="0" hangingPunct="1">
                <a:lnSpc>
                  <a:spcPct val="90000"/>
                </a:lnSpc>
                <a:spcBef>
                  <a:spcPct val="0"/>
                </a:spcBef>
                <a:spcAft>
                  <a:spcPct val="0"/>
                </a:spcAft>
                <a:buClrTx/>
                <a:buSzTx/>
                <a:buFontTx/>
                <a:buNone/>
                <a:tabLst/>
                <a:defRPr/>
              </a:pPr>
              <a:endParaRPr kumimoji="0" lang="fr-FR" sz="6493" b="0" i="0" u="none" strike="noStrike" kern="1200" cap="none" spc="-94" normalizeH="0" baseline="0" noProof="0">
                <a:ln>
                  <a:noFill/>
                </a:ln>
                <a:solidFill>
                  <a:schemeClr val="tx1"/>
                </a:solidFill>
                <a:effectLst/>
                <a:uLnTx/>
                <a:uFillTx/>
                <a:latin typeface="Segoe UI"/>
                <a:ea typeface="+mn-ea"/>
                <a:cs typeface="Segoe UI" pitchFamily="34" charset="0"/>
              </a:endParaRPr>
            </a:p>
          </p:txBody>
        </p:sp>
        <p:sp>
          <p:nvSpPr>
            <p:cNvPr id="10" name="TextBox 2">
              <a:extLst>
                <a:ext uri="{FF2B5EF4-FFF2-40B4-BE49-F238E27FC236}">
                  <a16:creationId xmlns:a16="http://schemas.microsoft.com/office/drawing/2014/main" id="{248E5D57-0191-50E8-B394-582379355807}"/>
                </a:ext>
              </a:extLst>
            </p:cNvPr>
            <p:cNvSpPr txBox="1"/>
            <p:nvPr/>
          </p:nvSpPr>
          <p:spPr>
            <a:xfrm>
              <a:off x="1687890" y="3041939"/>
              <a:ext cx="2737368" cy="369332"/>
            </a:xfrm>
            <a:prstGeom prst="rect">
              <a:avLst/>
            </a:prstGeom>
            <a:grp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effectLst/>
                  <a:uLnTx/>
                  <a:uFillTx/>
                  <a:latin typeface="Segoe UI"/>
                  <a:ea typeface="+mn-ea"/>
                  <a:cs typeface="+mn-cs"/>
                </a:rPr>
                <a:t>Traduction</a:t>
              </a:r>
              <a:r>
                <a:rPr lang="fr-FR">
                  <a:latin typeface="Segoe UI"/>
                </a:rPr>
                <a:t>s</a:t>
              </a:r>
              <a:endParaRPr kumimoji="0" lang="fr-FR" sz="1800" b="0" i="0" u="none" strike="noStrike" kern="1200" cap="none" spc="0" normalizeH="0" baseline="0" noProof="0">
                <a:ln>
                  <a:noFill/>
                </a:ln>
                <a:effectLst/>
                <a:uLnTx/>
                <a:uFillTx/>
                <a:latin typeface="Segoe UI"/>
                <a:ea typeface="+mn-ea"/>
                <a:cs typeface="+mn-cs"/>
              </a:endParaRPr>
            </a:p>
          </p:txBody>
        </p:sp>
        <p:sp>
          <p:nvSpPr>
            <p:cNvPr id="11" name="Rounded Rectangle 21">
              <a:extLst>
                <a:ext uri="{FF2B5EF4-FFF2-40B4-BE49-F238E27FC236}">
                  <a16:creationId xmlns:a16="http://schemas.microsoft.com/office/drawing/2014/main" id="{471AF120-EB8C-8E38-3A64-605EA822786A}"/>
                </a:ext>
              </a:extLst>
            </p:cNvPr>
            <p:cNvSpPr/>
            <p:nvPr/>
          </p:nvSpPr>
          <p:spPr bwMode="auto">
            <a:xfrm>
              <a:off x="1650862" y="1638542"/>
              <a:ext cx="2774396" cy="983688"/>
            </a:xfrm>
            <a:prstGeom prst="roundRect">
              <a:avLst>
                <a:gd name="adj" fmla="val 2815"/>
              </a:avLst>
            </a:prstGeom>
            <a:grpFill/>
            <a:ln w="19050">
              <a:gradFill>
                <a:gsLst>
                  <a:gs pos="15000">
                    <a:srgbClr val="8DC8E8"/>
                  </a:gs>
                  <a:gs pos="85000">
                    <a:srgbClr val="CD98CF"/>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60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7414" rtl="0" eaLnBrk="1" fontAlgn="base" latinLnBrk="0" hangingPunct="1">
                <a:lnSpc>
                  <a:spcPct val="90000"/>
                </a:lnSpc>
                <a:spcBef>
                  <a:spcPct val="0"/>
                </a:spcBef>
                <a:spcAft>
                  <a:spcPct val="0"/>
                </a:spcAft>
                <a:buClrTx/>
                <a:buSzTx/>
                <a:buFontTx/>
                <a:buNone/>
                <a:tabLst/>
                <a:defRPr/>
              </a:pPr>
              <a:endParaRPr kumimoji="0" lang="fr-FR" sz="6493" b="0" i="0" u="none" strike="noStrike" kern="1200" cap="none" spc="-94" normalizeH="0" baseline="0" noProof="0">
                <a:ln>
                  <a:noFill/>
                </a:ln>
                <a:solidFill>
                  <a:schemeClr val="tx1"/>
                </a:solidFill>
                <a:effectLst/>
                <a:uLnTx/>
                <a:uFillTx/>
                <a:latin typeface="Segoe UI"/>
                <a:ea typeface="+mn-ea"/>
                <a:cs typeface="Segoe UI" pitchFamily="34" charset="0"/>
              </a:endParaRPr>
            </a:p>
          </p:txBody>
        </p:sp>
        <p:sp>
          <p:nvSpPr>
            <p:cNvPr id="14" name="Rounded Rectangle 21">
              <a:extLst>
                <a:ext uri="{FF2B5EF4-FFF2-40B4-BE49-F238E27FC236}">
                  <a16:creationId xmlns:a16="http://schemas.microsoft.com/office/drawing/2014/main" id="{754E4342-ED42-3F61-9133-87B4FD451DAE}"/>
                </a:ext>
              </a:extLst>
            </p:cNvPr>
            <p:cNvSpPr/>
            <p:nvPr/>
          </p:nvSpPr>
          <p:spPr bwMode="auto">
            <a:xfrm>
              <a:off x="7407228" y="2734761"/>
              <a:ext cx="2774396" cy="983688"/>
            </a:xfrm>
            <a:prstGeom prst="roundRect">
              <a:avLst>
                <a:gd name="adj" fmla="val 2815"/>
              </a:avLst>
            </a:prstGeom>
            <a:grpFill/>
            <a:ln w="19050">
              <a:gradFill>
                <a:gsLst>
                  <a:gs pos="15000">
                    <a:srgbClr val="8DC8E8"/>
                  </a:gs>
                  <a:gs pos="85000">
                    <a:srgbClr val="CD98CF"/>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60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7414" rtl="0" eaLnBrk="1" fontAlgn="base" latinLnBrk="0" hangingPunct="1">
                <a:lnSpc>
                  <a:spcPct val="90000"/>
                </a:lnSpc>
                <a:spcBef>
                  <a:spcPct val="0"/>
                </a:spcBef>
                <a:spcAft>
                  <a:spcPct val="0"/>
                </a:spcAft>
                <a:buClrTx/>
                <a:buSzTx/>
                <a:buFontTx/>
                <a:buNone/>
                <a:tabLst/>
                <a:defRPr/>
              </a:pPr>
              <a:endParaRPr kumimoji="0" lang="fr-FR" sz="6493" b="0" i="0" u="none" strike="noStrike" kern="1200" cap="none" spc="-94" normalizeH="0" baseline="0" noProof="0">
                <a:ln>
                  <a:noFill/>
                </a:ln>
                <a:solidFill>
                  <a:schemeClr val="tx1"/>
                </a:solidFill>
                <a:effectLst/>
                <a:uLnTx/>
                <a:uFillTx/>
                <a:latin typeface="Segoe UI"/>
                <a:ea typeface="+mn-ea"/>
                <a:cs typeface="Segoe UI" pitchFamily="34" charset="0"/>
              </a:endParaRPr>
            </a:p>
          </p:txBody>
        </p:sp>
        <p:sp>
          <p:nvSpPr>
            <p:cNvPr id="17" name="TextBox 9">
              <a:extLst>
                <a:ext uri="{FF2B5EF4-FFF2-40B4-BE49-F238E27FC236}">
                  <a16:creationId xmlns:a16="http://schemas.microsoft.com/office/drawing/2014/main" id="{ADA9FAA9-2366-1CF1-2157-6E5BA5149680}"/>
                </a:ext>
              </a:extLst>
            </p:cNvPr>
            <p:cNvSpPr txBox="1"/>
            <p:nvPr/>
          </p:nvSpPr>
          <p:spPr>
            <a:xfrm>
              <a:off x="7407228" y="3041939"/>
              <a:ext cx="2774396" cy="369332"/>
            </a:xfrm>
            <a:prstGeom prst="rect">
              <a:avLst/>
            </a:prstGeom>
            <a:grp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effectLst/>
                  <a:uLnTx/>
                  <a:uFillTx/>
                  <a:latin typeface="Segoe UI"/>
                  <a:ea typeface="+mn-ea"/>
                  <a:cs typeface="+mn-cs"/>
                </a:rPr>
                <a:t>Génération du code</a:t>
              </a:r>
            </a:p>
          </p:txBody>
        </p:sp>
        <p:sp>
          <p:nvSpPr>
            <p:cNvPr id="18" name="Rounded Rectangle 21">
              <a:extLst>
                <a:ext uri="{FF2B5EF4-FFF2-40B4-BE49-F238E27FC236}">
                  <a16:creationId xmlns:a16="http://schemas.microsoft.com/office/drawing/2014/main" id="{D773C5F8-B268-B758-D77D-9601B7D54A8F}"/>
                </a:ext>
              </a:extLst>
            </p:cNvPr>
            <p:cNvSpPr/>
            <p:nvPr/>
          </p:nvSpPr>
          <p:spPr bwMode="auto">
            <a:xfrm>
              <a:off x="4529045" y="1638542"/>
              <a:ext cx="2774396" cy="983688"/>
            </a:xfrm>
            <a:prstGeom prst="roundRect">
              <a:avLst>
                <a:gd name="adj" fmla="val 2815"/>
              </a:avLst>
            </a:prstGeom>
            <a:grpFill/>
            <a:ln w="19050">
              <a:gradFill>
                <a:gsLst>
                  <a:gs pos="15000">
                    <a:srgbClr val="8DC8E8"/>
                  </a:gs>
                  <a:gs pos="85000">
                    <a:srgbClr val="CD98CF"/>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60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7414" rtl="0" eaLnBrk="1" fontAlgn="base" latinLnBrk="0" hangingPunct="1">
                <a:lnSpc>
                  <a:spcPct val="90000"/>
                </a:lnSpc>
                <a:spcBef>
                  <a:spcPct val="0"/>
                </a:spcBef>
                <a:spcAft>
                  <a:spcPct val="0"/>
                </a:spcAft>
                <a:buClrTx/>
                <a:buSzTx/>
                <a:buFontTx/>
                <a:buNone/>
                <a:tabLst/>
                <a:defRPr/>
              </a:pPr>
              <a:endParaRPr kumimoji="0" lang="fr-FR" sz="6493" b="0" i="0" u="none" strike="noStrike" kern="1200" cap="none" spc="-94" normalizeH="0" baseline="0" noProof="0">
                <a:ln>
                  <a:noFill/>
                </a:ln>
                <a:solidFill>
                  <a:schemeClr val="tx1"/>
                </a:solidFill>
                <a:effectLst/>
                <a:uLnTx/>
                <a:uFillTx/>
                <a:latin typeface="Segoe UI"/>
                <a:ea typeface="+mn-ea"/>
                <a:cs typeface="Segoe UI" pitchFamily="34" charset="0"/>
              </a:endParaRPr>
            </a:p>
          </p:txBody>
        </p:sp>
        <p:sp>
          <p:nvSpPr>
            <p:cNvPr id="20" name="Rounded Rectangle 21">
              <a:extLst>
                <a:ext uri="{FF2B5EF4-FFF2-40B4-BE49-F238E27FC236}">
                  <a16:creationId xmlns:a16="http://schemas.microsoft.com/office/drawing/2014/main" id="{E7FA1198-E27E-D172-1247-F6D7AF5A76EF}"/>
                </a:ext>
              </a:extLst>
            </p:cNvPr>
            <p:cNvSpPr/>
            <p:nvPr/>
          </p:nvSpPr>
          <p:spPr bwMode="auto">
            <a:xfrm>
              <a:off x="4529045" y="2734761"/>
              <a:ext cx="2774396" cy="983688"/>
            </a:xfrm>
            <a:prstGeom prst="roundRect">
              <a:avLst>
                <a:gd name="adj" fmla="val 2815"/>
              </a:avLst>
            </a:prstGeom>
            <a:grpFill/>
            <a:ln w="19050">
              <a:gradFill>
                <a:gsLst>
                  <a:gs pos="15000">
                    <a:srgbClr val="8DC8E8"/>
                  </a:gs>
                  <a:gs pos="85000">
                    <a:srgbClr val="CD98CF"/>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60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7414" rtl="0" eaLnBrk="1" fontAlgn="base" latinLnBrk="0" hangingPunct="1">
                <a:lnSpc>
                  <a:spcPct val="90000"/>
                </a:lnSpc>
                <a:spcBef>
                  <a:spcPct val="0"/>
                </a:spcBef>
                <a:spcAft>
                  <a:spcPct val="0"/>
                </a:spcAft>
                <a:buClrTx/>
                <a:buSzTx/>
                <a:buFontTx/>
                <a:buNone/>
                <a:tabLst/>
                <a:defRPr/>
              </a:pPr>
              <a:endParaRPr kumimoji="0" lang="fr-FR" sz="6493" b="0" i="0" u="none" strike="noStrike" kern="1200" cap="none" spc="-94" normalizeH="0" baseline="0" noProof="0">
                <a:ln>
                  <a:noFill/>
                </a:ln>
                <a:solidFill>
                  <a:schemeClr val="tx1"/>
                </a:solidFill>
                <a:effectLst/>
                <a:uLnTx/>
                <a:uFillTx/>
                <a:latin typeface="Segoe UI"/>
                <a:ea typeface="+mn-ea"/>
                <a:cs typeface="Segoe UI" pitchFamily="34" charset="0"/>
              </a:endParaRPr>
            </a:p>
          </p:txBody>
        </p:sp>
        <p:sp>
          <p:nvSpPr>
            <p:cNvPr id="19" name="TextBox 11">
              <a:extLst>
                <a:ext uri="{FF2B5EF4-FFF2-40B4-BE49-F238E27FC236}">
                  <a16:creationId xmlns:a16="http://schemas.microsoft.com/office/drawing/2014/main" id="{17810D37-F126-0D8A-6E24-84DB02F64BF7}"/>
                </a:ext>
              </a:extLst>
            </p:cNvPr>
            <p:cNvSpPr txBox="1"/>
            <p:nvPr/>
          </p:nvSpPr>
          <p:spPr>
            <a:xfrm>
              <a:off x="4529045" y="3041939"/>
              <a:ext cx="2774396" cy="369332"/>
            </a:xfrm>
            <a:prstGeom prst="rect">
              <a:avLst/>
            </a:prstGeom>
            <a:grpFill/>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effectLst/>
                  <a:uLnTx/>
                  <a:uFillTx/>
                  <a:latin typeface="Segoe UI"/>
                  <a:ea typeface="+mn-ea"/>
                  <a:cs typeface="+mn-cs"/>
                </a:rPr>
                <a:t>Q&amp;A sur mes données</a:t>
              </a:r>
            </a:p>
          </p:txBody>
        </p:sp>
        <p:sp>
          <p:nvSpPr>
            <p:cNvPr id="21" name="TextBox 13">
              <a:extLst>
                <a:ext uri="{FF2B5EF4-FFF2-40B4-BE49-F238E27FC236}">
                  <a16:creationId xmlns:a16="http://schemas.microsoft.com/office/drawing/2014/main" id="{6A46314D-6BD7-2102-D000-57E40946DD29}"/>
                </a:ext>
              </a:extLst>
            </p:cNvPr>
            <p:cNvSpPr txBox="1"/>
            <p:nvPr/>
          </p:nvSpPr>
          <p:spPr>
            <a:xfrm>
              <a:off x="4612302" y="1945720"/>
              <a:ext cx="2624379" cy="369332"/>
            </a:xfrm>
            <a:prstGeom prst="rect">
              <a:avLst/>
            </a:prstGeom>
            <a:grp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effectLst/>
                  <a:uLnTx/>
                  <a:uFillTx/>
                  <a:latin typeface="Segoe UI"/>
                  <a:ea typeface="+mn-ea"/>
                  <a:cs typeface="+mn-cs"/>
                </a:rPr>
                <a:t>Déstructuré </a:t>
              </a:r>
              <a:r>
                <a:rPr kumimoji="0" lang="fr-FR" sz="1800" b="0" i="0" u="none" strike="noStrike" kern="1200" cap="none" spc="0" normalizeH="0" baseline="0" noProof="0">
                  <a:ln>
                    <a:noFill/>
                  </a:ln>
                  <a:effectLst/>
                  <a:uLnTx/>
                  <a:uFillTx/>
                  <a:latin typeface="Segoe UI"/>
                  <a:ea typeface="+mn-ea"/>
                  <a:cs typeface="+mn-cs"/>
                  <a:sym typeface="Wingdings" panose="05000000000000000000" pitchFamily="2" charset="2"/>
                </a:rPr>
                <a:t></a:t>
              </a:r>
              <a:r>
                <a:rPr kumimoji="0" lang="fr-FR" sz="1800" b="0" i="0" u="none" strike="noStrike" kern="1200" cap="none" spc="0" normalizeH="0" baseline="0" noProof="0">
                  <a:ln>
                    <a:noFill/>
                  </a:ln>
                  <a:effectLst/>
                  <a:uLnTx/>
                  <a:uFillTx/>
                  <a:latin typeface="Segoe UI"/>
                  <a:ea typeface="+mn-ea"/>
                  <a:cs typeface="+mn-cs"/>
                </a:rPr>
                <a:t> Structuré</a:t>
              </a:r>
            </a:p>
          </p:txBody>
        </p:sp>
        <p:sp>
          <p:nvSpPr>
            <p:cNvPr id="25" name="Rounded Rectangle 21">
              <a:extLst>
                <a:ext uri="{FF2B5EF4-FFF2-40B4-BE49-F238E27FC236}">
                  <a16:creationId xmlns:a16="http://schemas.microsoft.com/office/drawing/2014/main" id="{7ED7F5DB-4603-7F47-0C22-A932C8BD9CB4}"/>
                </a:ext>
              </a:extLst>
            </p:cNvPr>
            <p:cNvSpPr/>
            <p:nvPr/>
          </p:nvSpPr>
          <p:spPr bwMode="auto">
            <a:xfrm>
              <a:off x="7407228" y="1638542"/>
              <a:ext cx="2774396" cy="983688"/>
            </a:xfrm>
            <a:prstGeom prst="roundRect">
              <a:avLst>
                <a:gd name="adj" fmla="val 2815"/>
              </a:avLst>
            </a:prstGeom>
            <a:grpFill/>
            <a:ln w="19050">
              <a:gradFill>
                <a:gsLst>
                  <a:gs pos="15000">
                    <a:srgbClr val="8DC8E8"/>
                  </a:gs>
                  <a:gs pos="85000">
                    <a:srgbClr val="CD98CF"/>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60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7414" rtl="0" eaLnBrk="1" fontAlgn="base" latinLnBrk="0" hangingPunct="1">
                <a:lnSpc>
                  <a:spcPct val="90000"/>
                </a:lnSpc>
                <a:spcBef>
                  <a:spcPct val="0"/>
                </a:spcBef>
                <a:spcAft>
                  <a:spcPct val="0"/>
                </a:spcAft>
                <a:buClrTx/>
                <a:buSzTx/>
                <a:buFontTx/>
                <a:buNone/>
                <a:tabLst/>
                <a:defRPr/>
              </a:pPr>
              <a:endParaRPr kumimoji="0" lang="fr-FR" sz="6493" b="0" i="0" u="none" strike="noStrike" kern="1200" cap="none" spc="-94" normalizeH="0" baseline="0" noProof="0">
                <a:ln>
                  <a:noFill/>
                </a:ln>
                <a:solidFill>
                  <a:schemeClr val="tx1"/>
                </a:solidFill>
                <a:effectLst/>
                <a:uLnTx/>
                <a:uFillTx/>
                <a:latin typeface="Segoe UI"/>
                <a:ea typeface="+mn-ea"/>
                <a:cs typeface="Segoe UI" pitchFamily="34" charset="0"/>
              </a:endParaRPr>
            </a:p>
          </p:txBody>
        </p:sp>
        <p:sp>
          <p:nvSpPr>
            <p:cNvPr id="26" name="TextBox 18">
              <a:extLst>
                <a:ext uri="{FF2B5EF4-FFF2-40B4-BE49-F238E27FC236}">
                  <a16:creationId xmlns:a16="http://schemas.microsoft.com/office/drawing/2014/main" id="{E9431DEC-8AD6-1F62-2906-C1E9846ADA2F}"/>
                </a:ext>
              </a:extLst>
            </p:cNvPr>
            <p:cNvSpPr txBox="1"/>
            <p:nvPr/>
          </p:nvSpPr>
          <p:spPr>
            <a:xfrm>
              <a:off x="7407228" y="1945720"/>
              <a:ext cx="2774396" cy="369332"/>
            </a:xfrm>
            <a:prstGeom prst="rect">
              <a:avLst/>
            </a:prstGeom>
            <a:grp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Super SWITCH</a:t>
              </a:r>
            </a:p>
          </p:txBody>
        </p:sp>
        <p:sp>
          <p:nvSpPr>
            <p:cNvPr id="29" name="TextBox 21">
              <a:extLst>
                <a:ext uri="{FF2B5EF4-FFF2-40B4-BE49-F238E27FC236}">
                  <a16:creationId xmlns:a16="http://schemas.microsoft.com/office/drawing/2014/main" id="{CD89DE5B-FA03-1339-30C7-B38DE3FF00D1}"/>
                </a:ext>
              </a:extLst>
            </p:cNvPr>
            <p:cNvSpPr txBox="1"/>
            <p:nvPr/>
          </p:nvSpPr>
          <p:spPr>
            <a:xfrm>
              <a:off x="1687891" y="1945720"/>
              <a:ext cx="2737368" cy="369332"/>
            </a:xfrm>
            <a:prstGeom prst="rect">
              <a:avLst/>
            </a:prstGeom>
            <a:grp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chemeClr val="tx1"/>
                  </a:solidFill>
                  <a:effectLst/>
                  <a:uLnTx/>
                  <a:uFillTx/>
                  <a:latin typeface="Segoe UI"/>
                  <a:ea typeface="+mn-ea"/>
                  <a:cs typeface="+mn-cs"/>
                </a:rPr>
                <a:t>Génération un message</a:t>
              </a:r>
            </a:p>
          </p:txBody>
        </p:sp>
      </p:grpSp>
      <p:grpSp>
        <p:nvGrpSpPr>
          <p:cNvPr id="3" name="Groupe 2">
            <a:extLst>
              <a:ext uri="{FF2B5EF4-FFF2-40B4-BE49-F238E27FC236}">
                <a16:creationId xmlns:a16="http://schemas.microsoft.com/office/drawing/2014/main" id="{E4CCF34D-D538-16FA-CB92-C974D87D17CE}"/>
              </a:ext>
            </a:extLst>
          </p:cNvPr>
          <p:cNvGrpSpPr/>
          <p:nvPr/>
        </p:nvGrpSpPr>
        <p:grpSpPr>
          <a:xfrm>
            <a:off x="4298071" y="3776752"/>
            <a:ext cx="3236344" cy="2891476"/>
            <a:chOff x="4136340" y="3890558"/>
            <a:chExt cx="3236344" cy="2891476"/>
          </a:xfrm>
        </p:grpSpPr>
        <p:pic>
          <p:nvPicPr>
            <p:cNvPr id="2050" name="Picture 2" descr="Traditionnel coding vs coding with generative AI">
              <a:extLst>
                <a:ext uri="{FF2B5EF4-FFF2-40B4-BE49-F238E27FC236}">
                  <a16:creationId xmlns:a16="http://schemas.microsoft.com/office/drawing/2014/main" id="{0A82FA13-4C55-1D95-08A0-DDDB053C76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26" b="10433"/>
            <a:stretch/>
          </p:blipFill>
          <p:spPr bwMode="auto">
            <a:xfrm>
              <a:off x="4136340" y="3890558"/>
              <a:ext cx="3236344" cy="2426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21520ED3-2AA3-3313-1F8C-A9117954DBA6}"/>
                </a:ext>
              </a:extLst>
            </p:cNvPr>
            <p:cNvSpPr txBox="1"/>
            <p:nvPr/>
          </p:nvSpPr>
          <p:spPr>
            <a:xfrm>
              <a:off x="4922073" y="6412702"/>
              <a:ext cx="1683025" cy="369332"/>
            </a:xfrm>
            <a:prstGeom prst="rect">
              <a:avLst/>
            </a:prstGeom>
            <a:noFill/>
          </p:spPr>
          <p:txBody>
            <a:bodyPr wrap="none" rtlCol="0">
              <a:spAutoFit/>
            </a:bodyPr>
            <a:lstStyle/>
            <a:p>
              <a:r>
                <a:rPr lang="fr-FR">
                  <a:solidFill>
                    <a:schemeClr val="bg1"/>
                  </a:solidFill>
                </a:rPr>
                <a:t>Code Vs Prompt</a:t>
              </a:r>
            </a:p>
          </p:txBody>
        </p:sp>
      </p:grpSp>
    </p:spTree>
    <p:extLst>
      <p:ext uri="{BB962C8B-B14F-4D97-AF65-F5344CB8AC3E}">
        <p14:creationId xmlns:p14="http://schemas.microsoft.com/office/powerpoint/2010/main" val="328345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E088FF-BB3B-FE2B-ACDF-3387D3ABAC89}"/>
              </a:ext>
            </a:extLst>
          </p:cNvPr>
          <p:cNvSpPr>
            <a:spLocks noGrp="1"/>
          </p:cNvSpPr>
          <p:nvPr>
            <p:ph type="title"/>
          </p:nvPr>
        </p:nvSpPr>
        <p:spPr/>
        <p:txBody>
          <a:bodyPr>
            <a:normAutofit fontScale="90000"/>
          </a:bodyPr>
          <a:lstStyle/>
          <a:p>
            <a:r>
              <a:rPr lang="fr-FR"/>
              <a:t>Power Automate et AI Builder</a:t>
            </a:r>
          </a:p>
        </p:txBody>
      </p:sp>
      <p:pic>
        <p:nvPicPr>
          <p:cNvPr id="4" name="AI Builder GPT - Dev with Power Automate">
            <a:hlinkClick r:id="" action="ppaction://media"/>
            <a:extLst>
              <a:ext uri="{FF2B5EF4-FFF2-40B4-BE49-F238E27FC236}">
                <a16:creationId xmlns:a16="http://schemas.microsoft.com/office/drawing/2014/main" id="{8E2171C1-FD19-7A5C-82F2-770FAF5ECC2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37896" y="1423988"/>
            <a:ext cx="8449733" cy="4752975"/>
          </a:xfrm>
        </p:spPr>
      </p:pic>
      <p:sp>
        <p:nvSpPr>
          <p:cNvPr id="10" name="Rectangle : coins arrondis 16">
            <a:extLst>
              <a:ext uri="{FF2B5EF4-FFF2-40B4-BE49-F238E27FC236}">
                <a16:creationId xmlns:a16="http://schemas.microsoft.com/office/drawing/2014/main" id="{711C7471-CF58-CFBC-6729-0B9F285055F4}"/>
              </a:ext>
            </a:extLst>
          </p:cNvPr>
          <p:cNvSpPr/>
          <p:nvPr/>
        </p:nvSpPr>
        <p:spPr>
          <a:xfrm>
            <a:off x="-199001" y="5636320"/>
            <a:ext cx="2329730"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a:t>Power Automate</a:t>
            </a:r>
          </a:p>
        </p:txBody>
      </p:sp>
      <p:sp>
        <p:nvSpPr>
          <p:cNvPr id="11" name="Rectangle : coins arrondis 17">
            <a:extLst>
              <a:ext uri="{FF2B5EF4-FFF2-40B4-BE49-F238E27FC236}">
                <a16:creationId xmlns:a16="http://schemas.microsoft.com/office/drawing/2014/main" id="{5CE77BE8-1D70-8CA7-D9A8-0C01306A7251}"/>
              </a:ext>
            </a:extLst>
          </p:cNvPr>
          <p:cNvSpPr/>
          <p:nvPr/>
        </p:nvSpPr>
        <p:spPr>
          <a:xfrm>
            <a:off x="-193805" y="6261217"/>
            <a:ext cx="2324534"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a:t>AI Builder</a:t>
            </a:r>
          </a:p>
        </p:txBody>
      </p:sp>
      <p:sp>
        <p:nvSpPr>
          <p:cNvPr id="12" name="Rectangle : coins arrondis 18">
            <a:extLst>
              <a:ext uri="{FF2B5EF4-FFF2-40B4-BE49-F238E27FC236}">
                <a16:creationId xmlns:a16="http://schemas.microsoft.com/office/drawing/2014/main" id="{09521B54-7C93-19C8-8A94-92F7B59E00CA}"/>
              </a:ext>
            </a:extLst>
          </p:cNvPr>
          <p:cNvSpPr/>
          <p:nvPr/>
        </p:nvSpPr>
        <p:spPr>
          <a:xfrm>
            <a:off x="-199001" y="5011177"/>
            <a:ext cx="2329730"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err="1"/>
              <a:t>Dataverse</a:t>
            </a:r>
            <a:endParaRPr lang="fr-FR"/>
          </a:p>
        </p:txBody>
      </p:sp>
      <p:pic>
        <p:nvPicPr>
          <p:cNvPr id="14" name="PowerAutomate-Icon">
            <a:extLst>
              <a:ext uri="{FF2B5EF4-FFF2-40B4-BE49-F238E27FC236}">
                <a16:creationId xmlns:a16="http://schemas.microsoft.com/office/drawing/2014/main" id="{C99A0AAF-6A15-4225-81B3-BD15EB8B79A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77" y="5743007"/>
            <a:ext cx="407908" cy="407908"/>
          </a:xfrm>
          <a:prstGeom prst="rect">
            <a:avLst/>
          </a:prstGeom>
          <a:noFill/>
          <a:extLst>
            <a:ext uri="{909E8E84-426E-40DD-AFC4-6F175D3DCCD1}">
              <a14:hiddenFill xmlns:a14="http://schemas.microsoft.com/office/drawing/2010/main">
                <a:solidFill>
                  <a:srgbClr val="FFFFFF"/>
                </a:solidFill>
              </a14:hiddenFill>
            </a:ext>
          </a:extLst>
        </p:spPr>
      </p:pic>
      <p:pic>
        <p:nvPicPr>
          <p:cNvPr id="15" name="AIBuilder-Icon">
            <a:extLst>
              <a:ext uri="{FF2B5EF4-FFF2-40B4-BE49-F238E27FC236}">
                <a16:creationId xmlns:a16="http://schemas.microsoft.com/office/drawing/2014/main" id="{E3BBBF8C-CB18-93C2-98B6-EB0C057BD4C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0221" y="6299599"/>
            <a:ext cx="432197" cy="432197"/>
          </a:xfrm>
          <a:prstGeom prst="rect">
            <a:avLst/>
          </a:prstGeom>
        </p:spPr>
      </p:pic>
      <p:pic>
        <p:nvPicPr>
          <p:cNvPr id="17" name="Dataverse-Icon">
            <a:extLst>
              <a:ext uri="{FF2B5EF4-FFF2-40B4-BE49-F238E27FC236}">
                <a16:creationId xmlns:a16="http://schemas.microsoft.com/office/drawing/2014/main" id="{C606EAE3-6185-1DAD-CCC5-435238BC830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2420" y="4993715"/>
            <a:ext cx="556593" cy="556592"/>
          </a:xfrm>
          <a:prstGeom prst="rect">
            <a:avLst/>
          </a:prstGeom>
          <a:effectLst/>
        </p:spPr>
      </p:pic>
    </p:spTree>
    <p:extLst>
      <p:ext uri="{BB962C8B-B14F-4D97-AF65-F5344CB8AC3E}">
        <p14:creationId xmlns:p14="http://schemas.microsoft.com/office/powerpoint/2010/main" val="30457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vol="80000" mute="1">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33490F-ED38-1591-3ECD-4B5243350832}"/>
              </a:ext>
            </a:extLst>
          </p:cNvPr>
          <p:cNvSpPr>
            <a:spLocks noGrp="1"/>
          </p:cNvSpPr>
          <p:nvPr>
            <p:ph type="title"/>
          </p:nvPr>
        </p:nvSpPr>
        <p:spPr/>
        <p:txBody>
          <a:bodyPr/>
          <a:lstStyle/>
          <a:p>
            <a:r>
              <a:rPr lang="fr-FR" err="1"/>
              <a:t>Artistator</a:t>
            </a:r>
            <a:endParaRPr lang="fr-FR"/>
          </a:p>
        </p:txBody>
      </p:sp>
      <p:pic>
        <p:nvPicPr>
          <p:cNvPr id="5" name="Espace réservé du contenu 4">
            <a:extLst>
              <a:ext uri="{FF2B5EF4-FFF2-40B4-BE49-F238E27FC236}">
                <a16:creationId xmlns:a16="http://schemas.microsoft.com/office/drawing/2014/main" id="{683683ED-AAAC-F939-3360-E0C95F0C4A98}"/>
              </a:ext>
            </a:extLst>
          </p:cNvPr>
          <p:cNvPicPr>
            <a:picLocks noGrp="1" noChangeAspect="1"/>
          </p:cNvPicPr>
          <p:nvPr>
            <p:ph idx="1"/>
          </p:nvPr>
        </p:nvPicPr>
        <p:blipFill>
          <a:blip r:embed="rId2"/>
          <a:stretch>
            <a:fillRect/>
          </a:stretch>
        </p:blipFill>
        <p:spPr>
          <a:xfrm>
            <a:off x="2634216" y="1423988"/>
            <a:ext cx="8457093" cy="4752975"/>
          </a:xfrm>
        </p:spPr>
      </p:pic>
      <p:sp>
        <p:nvSpPr>
          <p:cNvPr id="4" name="Rectangle : coins arrondis 16">
            <a:extLst>
              <a:ext uri="{FF2B5EF4-FFF2-40B4-BE49-F238E27FC236}">
                <a16:creationId xmlns:a16="http://schemas.microsoft.com/office/drawing/2014/main" id="{F249A7C4-7D99-7E19-E08D-6B150E20FDE8}"/>
              </a:ext>
            </a:extLst>
          </p:cNvPr>
          <p:cNvSpPr/>
          <p:nvPr/>
        </p:nvSpPr>
        <p:spPr>
          <a:xfrm>
            <a:off x="-199001" y="5636320"/>
            <a:ext cx="2329730"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a:t>Power Automate</a:t>
            </a:r>
          </a:p>
        </p:txBody>
      </p:sp>
      <p:sp>
        <p:nvSpPr>
          <p:cNvPr id="9" name="Rectangle : coins arrondis 17">
            <a:extLst>
              <a:ext uri="{FF2B5EF4-FFF2-40B4-BE49-F238E27FC236}">
                <a16:creationId xmlns:a16="http://schemas.microsoft.com/office/drawing/2014/main" id="{D88C9D36-6ABA-ACFC-BC18-FBD49351776B}"/>
              </a:ext>
            </a:extLst>
          </p:cNvPr>
          <p:cNvSpPr/>
          <p:nvPr/>
        </p:nvSpPr>
        <p:spPr>
          <a:xfrm>
            <a:off x="-193805" y="6261217"/>
            <a:ext cx="2324534"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a:t>AI Builder</a:t>
            </a:r>
          </a:p>
        </p:txBody>
      </p:sp>
      <p:sp>
        <p:nvSpPr>
          <p:cNvPr id="10" name="Rectangle : coins arrondis 18">
            <a:extLst>
              <a:ext uri="{FF2B5EF4-FFF2-40B4-BE49-F238E27FC236}">
                <a16:creationId xmlns:a16="http://schemas.microsoft.com/office/drawing/2014/main" id="{CDE8D621-00F7-8143-4D30-B7BBBAA3B1EF}"/>
              </a:ext>
            </a:extLst>
          </p:cNvPr>
          <p:cNvSpPr/>
          <p:nvPr/>
        </p:nvSpPr>
        <p:spPr>
          <a:xfrm>
            <a:off x="-199001" y="5011177"/>
            <a:ext cx="2329730"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a:t>Power Apps</a:t>
            </a:r>
          </a:p>
        </p:txBody>
      </p:sp>
      <p:pic>
        <p:nvPicPr>
          <p:cNvPr id="12" name="PowerAutomate-Icon">
            <a:extLst>
              <a:ext uri="{FF2B5EF4-FFF2-40B4-BE49-F238E27FC236}">
                <a16:creationId xmlns:a16="http://schemas.microsoft.com/office/drawing/2014/main" id="{90A1F243-2486-355B-33A5-876CE6010E3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452" y="1937952"/>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13" name="AIBuilder-Icon">
            <a:extLst>
              <a:ext uri="{FF2B5EF4-FFF2-40B4-BE49-F238E27FC236}">
                <a16:creationId xmlns:a16="http://schemas.microsoft.com/office/drawing/2014/main" id="{A5724F91-986E-5008-FBE4-1F830E520B4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119878" y="4362332"/>
            <a:ext cx="892330" cy="892330"/>
          </a:xfrm>
          <a:prstGeom prst="rect">
            <a:avLst/>
          </a:prstGeom>
        </p:spPr>
      </p:pic>
      <p:pic>
        <p:nvPicPr>
          <p:cNvPr id="19" name="PowerApp-Icon">
            <a:extLst>
              <a:ext uri="{FF2B5EF4-FFF2-40B4-BE49-F238E27FC236}">
                <a16:creationId xmlns:a16="http://schemas.microsoft.com/office/drawing/2014/main" id="{44B9348D-B5BD-B571-0126-EA465E29428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6" y="5105641"/>
            <a:ext cx="367663" cy="367663"/>
          </a:xfrm>
          <a:prstGeom prst="rect">
            <a:avLst/>
          </a:prstGeom>
          <a:noFill/>
          <a:extLst>
            <a:ext uri="{909E8E84-426E-40DD-AFC4-6F175D3DCCD1}">
              <a14:hiddenFill xmlns:a14="http://schemas.microsoft.com/office/drawing/2010/main">
                <a:solidFill>
                  <a:srgbClr val="FFFFFF"/>
                </a:solidFill>
              </a14:hiddenFill>
            </a:ext>
          </a:extLst>
        </p:spPr>
      </p:pic>
      <p:pic>
        <p:nvPicPr>
          <p:cNvPr id="20" name="PowerAutomate-Icon">
            <a:extLst>
              <a:ext uri="{FF2B5EF4-FFF2-40B4-BE49-F238E27FC236}">
                <a16:creationId xmlns:a16="http://schemas.microsoft.com/office/drawing/2014/main" id="{034D0A37-2B91-4CB0-4F4F-06568D01C97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7" y="5743007"/>
            <a:ext cx="407908" cy="407908"/>
          </a:xfrm>
          <a:prstGeom prst="rect">
            <a:avLst/>
          </a:prstGeom>
          <a:noFill/>
          <a:extLst>
            <a:ext uri="{909E8E84-426E-40DD-AFC4-6F175D3DCCD1}">
              <a14:hiddenFill xmlns:a14="http://schemas.microsoft.com/office/drawing/2010/main">
                <a:solidFill>
                  <a:srgbClr val="FFFFFF"/>
                </a:solidFill>
              </a14:hiddenFill>
            </a:ext>
          </a:extLst>
        </p:spPr>
      </p:pic>
      <p:pic>
        <p:nvPicPr>
          <p:cNvPr id="21" name="AIBuilder-Icon">
            <a:extLst>
              <a:ext uri="{FF2B5EF4-FFF2-40B4-BE49-F238E27FC236}">
                <a16:creationId xmlns:a16="http://schemas.microsoft.com/office/drawing/2014/main" id="{72C640E0-99B6-DF7D-5966-CCB54A765AD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0221" y="6299599"/>
            <a:ext cx="432197" cy="432197"/>
          </a:xfrm>
          <a:prstGeom prst="rect">
            <a:avLst/>
          </a:prstGeom>
        </p:spPr>
      </p:pic>
    </p:spTree>
    <p:extLst>
      <p:ext uri="{BB962C8B-B14F-4D97-AF65-F5344CB8AC3E}">
        <p14:creationId xmlns:p14="http://schemas.microsoft.com/office/powerpoint/2010/main" val="2024722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308258D-3C99-8679-AD95-E05355BCB3FE}"/>
              </a:ext>
            </a:extLst>
          </p:cNvPr>
          <p:cNvSpPr>
            <a:spLocks noGrp="1"/>
          </p:cNvSpPr>
          <p:nvPr>
            <p:ph type="title"/>
          </p:nvPr>
        </p:nvSpPr>
        <p:spPr/>
        <p:txBody>
          <a:bodyPr/>
          <a:lstStyle/>
          <a:p>
            <a:r>
              <a:rPr lang="fr-FR"/>
              <a:t>Copilot Studio</a:t>
            </a:r>
          </a:p>
        </p:txBody>
      </p:sp>
      <p:pic>
        <p:nvPicPr>
          <p:cNvPr id="6" name="Espace réservé du contenu 5">
            <a:extLst>
              <a:ext uri="{FF2B5EF4-FFF2-40B4-BE49-F238E27FC236}">
                <a16:creationId xmlns:a16="http://schemas.microsoft.com/office/drawing/2014/main" id="{9942917D-D5A3-29EC-71DB-C475F768BF09}"/>
              </a:ext>
            </a:extLst>
          </p:cNvPr>
          <p:cNvPicPr>
            <a:picLocks noGrp="1" noChangeAspect="1"/>
          </p:cNvPicPr>
          <p:nvPr>
            <p:ph idx="1"/>
          </p:nvPr>
        </p:nvPicPr>
        <p:blipFill>
          <a:blip r:embed="rId2"/>
          <a:stretch>
            <a:fillRect/>
          </a:stretch>
        </p:blipFill>
        <p:spPr>
          <a:xfrm>
            <a:off x="2314575" y="1661772"/>
            <a:ext cx="9096375" cy="4277407"/>
          </a:xfrm>
        </p:spPr>
      </p:pic>
      <p:pic>
        <p:nvPicPr>
          <p:cNvPr id="8" name="Image 7">
            <a:extLst>
              <a:ext uri="{FF2B5EF4-FFF2-40B4-BE49-F238E27FC236}">
                <a16:creationId xmlns:a16="http://schemas.microsoft.com/office/drawing/2014/main" id="{F7B1058D-0022-99EA-7407-798F05890E4A}"/>
              </a:ext>
            </a:extLst>
          </p:cNvPr>
          <p:cNvPicPr>
            <a:picLocks noChangeAspect="1"/>
          </p:cNvPicPr>
          <p:nvPr/>
        </p:nvPicPr>
        <p:blipFill>
          <a:blip r:embed="rId3"/>
          <a:stretch>
            <a:fillRect/>
          </a:stretch>
        </p:blipFill>
        <p:spPr>
          <a:xfrm>
            <a:off x="8588759" y="2160104"/>
            <a:ext cx="2401957" cy="24019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5643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83">
            <a:extLst>
              <a:ext uri="{FF2B5EF4-FFF2-40B4-BE49-F238E27FC236}">
                <a16:creationId xmlns:a16="http://schemas.microsoft.com/office/drawing/2014/main" id="{57BFBF4D-3C52-B0C7-B3BE-506044A2B786}"/>
              </a:ext>
            </a:extLst>
          </p:cNvPr>
          <p:cNvSpPr/>
          <p:nvPr/>
        </p:nvSpPr>
        <p:spPr bwMode="auto">
          <a:xfrm>
            <a:off x="7281876" y="3513957"/>
            <a:ext cx="3266711" cy="1012476"/>
          </a:xfrm>
          <a:prstGeom prst="roundRect">
            <a:avLst>
              <a:gd name="adj" fmla="val 7678"/>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620D01A4-EDA7-71A7-5BF5-D3B64F87FAE8}"/>
              </a:ext>
            </a:extLst>
          </p:cNvPr>
          <p:cNvSpPr/>
          <p:nvPr/>
        </p:nvSpPr>
        <p:spPr bwMode="auto">
          <a:xfrm>
            <a:off x="-8132" y="0"/>
            <a:ext cx="4522048"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69EE069-898B-9B30-7C69-BA125C7C0043}"/>
              </a:ext>
            </a:extLst>
          </p:cNvPr>
          <p:cNvCxnSpPr>
            <a:cxnSpLocks/>
          </p:cNvCxnSpPr>
          <p:nvPr/>
        </p:nvCxnSpPr>
        <p:spPr>
          <a:xfrm flipH="1">
            <a:off x="5777504" y="1900526"/>
            <a:ext cx="0" cy="4391987"/>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8A1A020-4A23-6FC4-5E67-6E70A1435748}"/>
              </a:ext>
            </a:extLst>
          </p:cNvPr>
          <p:cNvSpPr/>
          <p:nvPr/>
        </p:nvSpPr>
        <p:spPr bwMode="auto">
          <a:xfrm>
            <a:off x="5635660" y="878497"/>
            <a:ext cx="3266711" cy="1012476"/>
          </a:xfrm>
          <a:prstGeom prst="roundRect">
            <a:avLst>
              <a:gd name="adj" fmla="val 7678"/>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AD7D3765-C05C-617B-B39C-C3C51707459D}"/>
              </a:ext>
            </a:extLst>
          </p:cNvPr>
          <p:cNvSpPr txBox="1"/>
          <p:nvPr/>
        </p:nvSpPr>
        <p:spPr>
          <a:xfrm>
            <a:off x="5706346" y="989015"/>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srgbClr val="FFFFFF"/>
                </a:solidFill>
                <a:effectLst/>
                <a:uLnTx/>
                <a:uFillTx/>
                <a:latin typeface="Segoe UI Semibold"/>
                <a:ea typeface="+mn-ea"/>
                <a:cs typeface="+mn-cs"/>
              </a:rPr>
              <a:t>Authored</a:t>
            </a:r>
            <a:r>
              <a:rPr kumimoji="0" lang="fr-FR" sz="1400" b="0" i="0" u="none" strike="noStrike" kern="1200" cap="none" spc="0" normalizeH="0" baseline="0" noProof="0">
                <a:ln>
                  <a:noFill/>
                </a:ln>
                <a:solidFill>
                  <a:srgbClr val="FFFFFF"/>
                </a:solidFill>
                <a:effectLst/>
                <a:uLnTx/>
                <a:uFillTx/>
                <a:latin typeface="Segoe UI Semibold"/>
                <a:ea typeface="+mn-ea"/>
                <a:cs typeface="+mn-cs"/>
              </a:rPr>
              <a:t> Topics</a:t>
            </a:r>
          </a:p>
        </p:txBody>
      </p:sp>
      <p:sp>
        <p:nvSpPr>
          <p:cNvPr id="13" name="Rectangle: Rounded Corners 12">
            <a:extLst>
              <a:ext uri="{FF2B5EF4-FFF2-40B4-BE49-F238E27FC236}">
                <a16:creationId xmlns:a16="http://schemas.microsoft.com/office/drawing/2014/main" id="{0E156E2A-8D84-D513-4242-C2EC89242E7E}"/>
              </a:ext>
            </a:extLst>
          </p:cNvPr>
          <p:cNvSpPr/>
          <p:nvPr/>
        </p:nvSpPr>
        <p:spPr bwMode="auto">
          <a:xfrm>
            <a:off x="5732068" y="1302454"/>
            <a:ext cx="3099616" cy="500077"/>
          </a:xfrm>
          <a:prstGeom prst="roundRect">
            <a:avLst>
              <a:gd name="adj" fmla="val 7678"/>
            </a:avLst>
          </a:prstGeom>
          <a:solidFill>
            <a:schemeClr val="accent4">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2176EB50-BF0F-2AC0-11AD-F6F7ECC5A413}"/>
              </a:ext>
            </a:extLst>
          </p:cNvPr>
          <p:cNvSpPr txBox="1"/>
          <p:nvPr/>
        </p:nvSpPr>
        <p:spPr>
          <a:xfrm>
            <a:off x="5732067" y="1383215"/>
            <a:ext cx="2994489"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egoe UI Semibold"/>
                <a:ea typeface="+mn-ea"/>
                <a:cs typeface="+mn-cs"/>
              </a:rPr>
              <a:t>Unified</a:t>
            </a:r>
            <a:br>
              <a:rPr kumimoji="0" lang="fr-FR" sz="1100" b="0" i="0" u="none" strike="noStrike" kern="1200" cap="none" spc="0" normalizeH="0" baseline="0" noProof="0">
                <a:ln>
                  <a:noFill/>
                </a:ln>
                <a:solidFill>
                  <a:srgbClr val="FFFFFF"/>
                </a:solidFill>
                <a:effectLst/>
                <a:uLnTx/>
                <a:uFillTx/>
                <a:latin typeface="Segoe UI Semibold"/>
                <a:ea typeface="+mn-ea"/>
                <a:cs typeface="+mn-cs"/>
              </a:rPr>
            </a:br>
            <a:r>
              <a:rPr kumimoji="0" lang="fr-FR" sz="1100" b="0" i="0" u="none" strike="noStrike" kern="1200" cap="none" spc="0" normalizeH="0" baseline="0" noProof="0" err="1">
                <a:ln>
                  <a:noFill/>
                </a:ln>
                <a:solidFill>
                  <a:srgbClr val="FFFFFF"/>
                </a:solidFill>
                <a:effectLst/>
                <a:uLnTx/>
                <a:uFillTx/>
                <a:latin typeface="Segoe UI Semibold"/>
                <a:ea typeface="+mn-ea"/>
                <a:cs typeface="+mn-cs"/>
              </a:rPr>
              <a:t>Authoring</a:t>
            </a:r>
            <a:r>
              <a:rPr kumimoji="0" lang="fr-FR" sz="1100" b="0" i="0" u="none" strike="noStrike" kern="1200" cap="none" spc="0" normalizeH="0" baseline="0" noProof="0">
                <a:ln>
                  <a:noFill/>
                </a:ln>
                <a:solidFill>
                  <a:srgbClr val="FFFFFF"/>
                </a:solidFill>
                <a:effectLst/>
                <a:uLnTx/>
                <a:uFillTx/>
                <a:latin typeface="Segoe UI Semibold"/>
                <a:ea typeface="+mn-ea"/>
                <a:cs typeface="+mn-cs"/>
              </a:rPr>
              <a:t> Canvas</a:t>
            </a:r>
          </a:p>
        </p:txBody>
      </p:sp>
      <p:sp>
        <p:nvSpPr>
          <p:cNvPr id="30" name="Rectangle: Rounded Corners 29">
            <a:extLst>
              <a:ext uri="{FF2B5EF4-FFF2-40B4-BE49-F238E27FC236}">
                <a16:creationId xmlns:a16="http://schemas.microsoft.com/office/drawing/2014/main" id="{D651BB6F-367E-73ED-3190-57E64C43B657}"/>
              </a:ext>
            </a:extLst>
          </p:cNvPr>
          <p:cNvSpPr/>
          <p:nvPr/>
        </p:nvSpPr>
        <p:spPr bwMode="auto">
          <a:xfrm>
            <a:off x="6471335" y="2194468"/>
            <a:ext cx="3266711" cy="1012476"/>
          </a:xfrm>
          <a:prstGeom prst="roundRect">
            <a:avLst>
              <a:gd name="adj" fmla="val 7678"/>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D29078BE-66FB-1A40-9847-425AAA378610}"/>
              </a:ext>
            </a:extLst>
          </p:cNvPr>
          <p:cNvSpPr txBox="1"/>
          <p:nvPr/>
        </p:nvSpPr>
        <p:spPr>
          <a:xfrm>
            <a:off x="6542021" y="2304986"/>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0000"/>
                </a:solidFill>
                <a:effectLst/>
                <a:uLnTx/>
                <a:uFillTx/>
                <a:latin typeface="Segoe UI Semibold"/>
                <a:ea typeface="+mn-ea"/>
                <a:cs typeface="+mn-cs"/>
              </a:rPr>
              <a:t>FAQ / Scripted Responses</a:t>
            </a:r>
          </a:p>
        </p:txBody>
      </p:sp>
      <p:sp>
        <p:nvSpPr>
          <p:cNvPr id="32" name="Rectangle: Rounded Corners 31">
            <a:extLst>
              <a:ext uri="{FF2B5EF4-FFF2-40B4-BE49-F238E27FC236}">
                <a16:creationId xmlns:a16="http://schemas.microsoft.com/office/drawing/2014/main" id="{2D066E40-91E2-A925-783E-90BC8DEE6A6B}"/>
              </a:ext>
            </a:extLst>
          </p:cNvPr>
          <p:cNvSpPr/>
          <p:nvPr/>
        </p:nvSpPr>
        <p:spPr bwMode="auto">
          <a:xfrm>
            <a:off x="6567743" y="262419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TextBox 33">
            <a:extLst>
              <a:ext uri="{FF2B5EF4-FFF2-40B4-BE49-F238E27FC236}">
                <a16:creationId xmlns:a16="http://schemas.microsoft.com/office/drawing/2014/main" id="{701BF562-18A6-DC86-8FD3-6B42C6395984}"/>
              </a:ext>
            </a:extLst>
          </p:cNvPr>
          <p:cNvSpPr txBox="1"/>
          <p:nvPr/>
        </p:nvSpPr>
        <p:spPr>
          <a:xfrm>
            <a:off x="6568629" y="278959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Authored Topics</a:t>
            </a:r>
          </a:p>
        </p:txBody>
      </p:sp>
      <p:sp>
        <p:nvSpPr>
          <p:cNvPr id="35" name="Rectangle: Rounded Corners 34">
            <a:extLst>
              <a:ext uri="{FF2B5EF4-FFF2-40B4-BE49-F238E27FC236}">
                <a16:creationId xmlns:a16="http://schemas.microsoft.com/office/drawing/2014/main" id="{37B412C8-E3E0-29D0-47DD-903804992B64}"/>
              </a:ext>
            </a:extLst>
          </p:cNvPr>
          <p:cNvSpPr/>
          <p:nvPr/>
        </p:nvSpPr>
        <p:spPr bwMode="auto">
          <a:xfrm>
            <a:off x="8138052" y="262419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9" name="TextBox 48">
            <a:extLst>
              <a:ext uri="{FF2B5EF4-FFF2-40B4-BE49-F238E27FC236}">
                <a16:creationId xmlns:a16="http://schemas.microsoft.com/office/drawing/2014/main" id="{ECD921CB-6BD7-A9DA-CF39-1BD753696BF1}"/>
              </a:ext>
            </a:extLst>
          </p:cNvPr>
          <p:cNvSpPr txBox="1"/>
          <p:nvPr/>
        </p:nvSpPr>
        <p:spPr>
          <a:xfrm>
            <a:off x="8138052" y="2704957"/>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FAQ via Custom Question Answering</a:t>
            </a:r>
          </a:p>
        </p:txBody>
      </p:sp>
      <p:sp>
        <p:nvSpPr>
          <p:cNvPr id="84" name="Rectangle: Rounded Corners 83">
            <a:extLst>
              <a:ext uri="{FF2B5EF4-FFF2-40B4-BE49-F238E27FC236}">
                <a16:creationId xmlns:a16="http://schemas.microsoft.com/office/drawing/2014/main" id="{12749759-3509-EB3B-6744-CFD721641953}"/>
              </a:ext>
            </a:extLst>
          </p:cNvPr>
          <p:cNvSpPr/>
          <p:nvPr/>
        </p:nvSpPr>
        <p:spPr bwMode="auto">
          <a:xfrm>
            <a:off x="7286795" y="3506936"/>
            <a:ext cx="3266711" cy="1012476"/>
          </a:xfrm>
          <a:prstGeom prst="roundRect">
            <a:avLst>
              <a:gd name="adj" fmla="val 7678"/>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5" name="TextBox 84">
            <a:extLst>
              <a:ext uri="{FF2B5EF4-FFF2-40B4-BE49-F238E27FC236}">
                <a16:creationId xmlns:a16="http://schemas.microsoft.com/office/drawing/2014/main" id="{97414D2E-9BE7-77E6-C01F-A3D9EA977DD5}"/>
              </a:ext>
            </a:extLst>
          </p:cNvPr>
          <p:cNvSpPr txBox="1"/>
          <p:nvPr/>
        </p:nvSpPr>
        <p:spPr>
          <a:xfrm>
            <a:off x="7357481" y="3617454"/>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srgbClr val="000000"/>
                </a:solidFill>
                <a:effectLst/>
                <a:uLnTx/>
                <a:uFillTx/>
                <a:latin typeface="Segoe UI Semibold"/>
                <a:ea typeface="+mn-ea"/>
                <a:cs typeface="+mn-cs"/>
              </a:rPr>
              <a:t>Escalation</a:t>
            </a:r>
            <a:endParaRPr kumimoji="0" lang="fr-FR"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B71617E4-A8BF-7805-E13F-AC97CC7281DE}"/>
              </a:ext>
            </a:extLst>
          </p:cNvPr>
          <p:cNvGrpSpPr/>
          <p:nvPr/>
        </p:nvGrpSpPr>
        <p:grpSpPr>
          <a:xfrm>
            <a:off x="7383203" y="3936664"/>
            <a:ext cx="3073894" cy="500077"/>
            <a:chOff x="8209410" y="5258406"/>
            <a:chExt cx="3073894" cy="500077"/>
          </a:xfrm>
        </p:grpSpPr>
        <p:sp>
          <p:nvSpPr>
            <p:cNvPr id="86" name="Rectangle: Rounded Corners 85">
              <a:extLst>
                <a:ext uri="{FF2B5EF4-FFF2-40B4-BE49-F238E27FC236}">
                  <a16:creationId xmlns:a16="http://schemas.microsoft.com/office/drawing/2014/main" id="{D0868141-2A4F-1A40-2ABD-8E5092970EED}"/>
                </a:ext>
              </a:extLst>
            </p:cNvPr>
            <p:cNvSpPr/>
            <p:nvPr/>
          </p:nvSpPr>
          <p:spPr bwMode="auto">
            <a:xfrm>
              <a:off x="8209410"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5422D7DA-45D2-E2C9-A95C-92878C722D9A}"/>
                </a:ext>
              </a:extLst>
            </p:cNvPr>
            <p:cNvSpPr txBox="1"/>
            <p:nvPr/>
          </p:nvSpPr>
          <p:spPr>
            <a:xfrm>
              <a:off x="8209410"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Omni-channel</a:t>
              </a:r>
            </a:p>
          </p:txBody>
        </p:sp>
        <p:sp>
          <p:nvSpPr>
            <p:cNvPr id="88" name="Rectangle: Rounded Corners 87">
              <a:extLst>
                <a:ext uri="{FF2B5EF4-FFF2-40B4-BE49-F238E27FC236}">
                  <a16:creationId xmlns:a16="http://schemas.microsoft.com/office/drawing/2014/main" id="{4D02392C-EC71-59DB-96BA-9AD5611CE13B}"/>
                </a:ext>
              </a:extLst>
            </p:cNvPr>
            <p:cNvSpPr/>
            <p:nvPr/>
          </p:nvSpPr>
          <p:spPr bwMode="auto">
            <a:xfrm>
              <a:off x="9779719"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9" name="TextBox 88">
              <a:extLst>
                <a:ext uri="{FF2B5EF4-FFF2-40B4-BE49-F238E27FC236}">
                  <a16:creationId xmlns:a16="http://schemas.microsoft.com/office/drawing/2014/main" id="{A1045215-C28A-9D86-7D34-951D2D24A053}"/>
                </a:ext>
              </a:extLst>
            </p:cNvPr>
            <p:cNvSpPr txBox="1"/>
            <p:nvPr/>
          </p:nvSpPr>
          <p:spPr>
            <a:xfrm>
              <a:off x="9779719"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Live Agent Hand-off</a:t>
              </a:r>
            </a:p>
          </p:txBody>
        </p:sp>
      </p:grpSp>
      <p:cxnSp>
        <p:nvCxnSpPr>
          <p:cNvPr id="47" name="Connector: Elbow 46">
            <a:extLst>
              <a:ext uri="{FF2B5EF4-FFF2-40B4-BE49-F238E27FC236}">
                <a16:creationId xmlns:a16="http://schemas.microsoft.com/office/drawing/2014/main" id="{592F16AE-2B5F-52E1-2C04-65854AF69355}"/>
              </a:ext>
            </a:extLst>
          </p:cNvPr>
          <p:cNvCxnSpPr>
            <a:cxnSpLocks/>
            <a:endCxn id="30" idx="1"/>
          </p:cNvCxnSpPr>
          <p:nvPr/>
        </p:nvCxnSpPr>
        <p:spPr>
          <a:xfrm rot="16200000" flipH="1">
            <a:off x="5864464" y="2093835"/>
            <a:ext cx="800180" cy="413562"/>
          </a:xfrm>
          <a:prstGeom prst="bentConnector2">
            <a:avLst/>
          </a:prstGeom>
          <a:ln w="222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56E0E9-5A8E-D462-B38A-08C5B1D13366}"/>
              </a:ext>
            </a:extLst>
          </p:cNvPr>
          <p:cNvCxnSpPr>
            <a:cxnSpLocks/>
          </p:cNvCxnSpPr>
          <p:nvPr/>
        </p:nvCxnSpPr>
        <p:spPr>
          <a:xfrm flipH="1">
            <a:off x="6678922" y="3229639"/>
            <a:ext cx="0" cy="3062874"/>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319E1FCE-BDA0-6734-2E9D-77D96DC4D111}"/>
              </a:ext>
            </a:extLst>
          </p:cNvPr>
          <p:cNvCxnSpPr>
            <a:cxnSpLocks/>
          </p:cNvCxnSpPr>
          <p:nvPr/>
        </p:nvCxnSpPr>
        <p:spPr>
          <a:xfrm rot="16200000" flipH="1">
            <a:off x="6691839" y="3414176"/>
            <a:ext cx="800180" cy="413562"/>
          </a:xfrm>
          <a:prstGeom prst="bentConnector2">
            <a:avLst/>
          </a:prstGeom>
          <a:ln w="222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20BA79-74BA-90DA-FC8A-2A6321E09DEC}"/>
              </a:ext>
            </a:extLst>
          </p:cNvPr>
          <p:cNvCxnSpPr>
            <a:cxnSpLocks/>
          </p:cNvCxnSpPr>
          <p:nvPr/>
        </p:nvCxnSpPr>
        <p:spPr>
          <a:xfrm flipH="1">
            <a:off x="7487092" y="4533454"/>
            <a:ext cx="1937" cy="1759059"/>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7079E9-7098-6C3B-B2EF-B18C0981FB37}"/>
              </a:ext>
            </a:extLst>
          </p:cNvPr>
          <p:cNvSpPr txBox="1"/>
          <p:nvPr/>
        </p:nvSpPr>
        <p:spPr>
          <a:xfrm>
            <a:off x="5700369" y="277163"/>
            <a:ext cx="595391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000000"/>
                </a:solidFill>
                <a:effectLst/>
                <a:uLnTx/>
                <a:uFillTx/>
                <a:latin typeface="Segoe UI Semibold"/>
                <a:ea typeface="+mn-ea"/>
                <a:cs typeface="+mn-cs"/>
              </a:rPr>
              <a:t>Gestion classique de conversation Power Virtual Agent</a:t>
            </a:r>
          </a:p>
        </p:txBody>
      </p:sp>
      <p:sp>
        <p:nvSpPr>
          <p:cNvPr id="17" name="TextBox 16">
            <a:extLst>
              <a:ext uri="{FF2B5EF4-FFF2-40B4-BE49-F238E27FC236}">
                <a16:creationId xmlns:a16="http://schemas.microsoft.com/office/drawing/2014/main" id="{3DB12C49-0926-81AB-92B0-792A448F47D7}"/>
              </a:ext>
            </a:extLst>
          </p:cNvPr>
          <p:cNvSpPr txBox="1"/>
          <p:nvPr/>
        </p:nvSpPr>
        <p:spPr>
          <a:xfrm>
            <a:off x="4894407" y="1317038"/>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1</a:t>
            </a:r>
          </a:p>
        </p:txBody>
      </p:sp>
      <p:sp>
        <p:nvSpPr>
          <p:cNvPr id="2" name="TextBox 1">
            <a:extLst>
              <a:ext uri="{FF2B5EF4-FFF2-40B4-BE49-F238E27FC236}">
                <a16:creationId xmlns:a16="http://schemas.microsoft.com/office/drawing/2014/main" id="{47051ABF-FE19-3EA5-7ED8-472510024BE2}"/>
              </a:ext>
            </a:extLst>
          </p:cNvPr>
          <p:cNvSpPr txBox="1"/>
          <p:nvPr/>
        </p:nvSpPr>
        <p:spPr>
          <a:xfrm>
            <a:off x="4894406" y="2587836"/>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2</a:t>
            </a:r>
          </a:p>
        </p:txBody>
      </p:sp>
      <p:sp>
        <p:nvSpPr>
          <p:cNvPr id="3" name="TextBox 2">
            <a:extLst>
              <a:ext uri="{FF2B5EF4-FFF2-40B4-BE49-F238E27FC236}">
                <a16:creationId xmlns:a16="http://schemas.microsoft.com/office/drawing/2014/main" id="{2906D149-9BE4-290B-A551-8F2BB72C3F7F}"/>
              </a:ext>
            </a:extLst>
          </p:cNvPr>
          <p:cNvSpPr txBox="1"/>
          <p:nvPr/>
        </p:nvSpPr>
        <p:spPr>
          <a:xfrm>
            <a:off x="4894405" y="3911853"/>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3</a:t>
            </a:r>
          </a:p>
        </p:txBody>
      </p:sp>
      <p:sp>
        <p:nvSpPr>
          <p:cNvPr id="12" name="Title 1">
            <a:extLst>
              <a:ext uri="{FF2B5EF4-FFF2-40B4-BE49-F238E27FC236}">
                <a16:creationId xmlns:a16="http://schemas.microsoft.com/office/drawing/2014/main" id="{05C15147-70DA-4685-76CD-780D15B1470A}"/>
              </a:ext>
            </a:extLst>
          </p:cNvPr>
          <p:cNvSpPr>
            <a:spLocks noGrp="1"/>
          </p:cNvSpPr>
          <p:nvPr>
            <p:ph type="title"/>
          </p:nvPr>
        </p:nvSpPr>
        <p:spPr>
          <a:xfrm>
            <a:off x="301926" y="217805"/>
            <a:ext cx="4149304" cy="1107996"/>
          </a:xfrm>
        </p:spPr>
        <p:txBody>
          <a:bodyPr/>
          <a:lstStyle/>
          <a:p>
            <a:r>
              <a:rPr lang="en-US" b="1" i="0">
                <a:solidFill>
                  <a:srgbClr val="111111"/>
                </a:solidFill>
                <a:effectLst/>
                <a:latin typeface="-apple-system"/>
              </a:rPr>
              <a:t>Nouveau </a:t>
            </a:r>
            <a:r>
              <a:rPr lang="en-US" b="1" err="1">
                <a:solidFill>
                  <a:srgbClr val="111111"/>
                </a:solidFill>
                <a:latin typeface="-apple-system"/>
              </a:rPr>
              <a:t>P</a:t>
            </a:r>
            <a:r>
              <a:rPr lang="en-US" b="1" i="0" err="1">
                <a:solidFill>
                  <a:srgbClr val="111111"/>
                </a:solidFill>
                <a:effectLst/>
                <a:latin typeface="-apple-system"/>
              </a:rPr>
              <a:t>aradigme</a:t>
            </a:r>
            <a:r>
              <a:rPr lang="en-US" b="1" i="0">
                <a:solidFill>
                  <a:srgbClr val="111111"/>
                </a:solidFill>
                <a:effectLst/>
                <a:latin typeface="-apple-system"/>
              </a:rPr>
              <a:t> – </a:t>
            </a:r>
            <a:r>
              <a:rPr lang="en-US" b="1" i="0" err="1">
                <a:solidFill>
                  <a:srgbClr val="111111"/>
                </a:solidFill>
                <a:effectLst/>
                <a:latin typeface="-apple-system"/>
              </a:rPr>
              <a:t>Réponses</a:t>
            </a:r>
            <a:r>
              <a:rPr lang="en-US" b="1" i="0">
                <a:solidFill>
                  <a:srgbClr val="111111"/>
                </a:solidFill>
                <a:effectLst/>
                <a:latin typeface="-apple-system"/>
              </a:rPr>
              <a:t> </a:t>
            </a:r>
            <a:r>
              <a:rPr lang="en-US" b="1" i="0" err="1">
                <a:solidFill>
                  <a:srgbClr val="111111"/>
                </a:solidFill>
                <a:effectLst/>
                <a:latin typeface="-apple-system"/>
              </a:rPr>
              <a:t>Rubriques</a:t>
            </a:r>
            <a:endParaRPr lang="fr-FR" b="1"/>
          </a:p>
        </p:txBody>
      </p:sp>
      <p:sp>
        <p:nvSpPr>
          <p:cNvPr id="18" name="TextBox 17">
            <a:extLst>
              <a:ext uri="{FF2B5EF4-FFF2-40B4-BE49-F238E27FC236}">
                <a16:creationId xmlns:a16="http://schemas.microsoft.com/office/drawing/2014/main" id="{21B2BBC7-2A9F-19B4-0ACE-ADE0A9781D76}"/>
              </a:ext>
            </a:extLst>
          </p:cNvPr>
          <p:cNvSpPr txBox="1"/>
          <p:nvPr/>
        </p:nvSpPr>
        <p:spPr>
          <a:xfrm>
            <a:off x="357949" y="2170317"/>
            <a:ext cx="2861409" cy="72327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0" u="none" strike="noStrike" kern="1200" cap="none" spc="0" normalizeH="0" baseline="0" noProof="0">
                <a:ln>
                  <a:noFill/>
                </a:ln>
                <a:solidFill>
                  <a:srgbClr val="0B556A"/>
                </a:solidFill>
                <a:effectLst/>
                <a:uLnTx/>
                <a:uFillTx/>
                <a:latin typeface="Segoe UI Semibold"/>
                <a:ea typeface="+mn-ea"/>
                <a:cs typeface="+mn-cs"/>
              </a:rPr>
              <a:t>Rubriques Rédigées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1" u="none" strike="noStrike" kern="1200" cap="none" spc="0" normalizeH="0" baseline="0" noProof="0">
                <a:ln>
                  <a:noFill/>
                </a:ln>
                <a:solidFill>
                  <a:srgbClr val="000000"/>
                </a:solidFill>
                <a:effectLst/>
                <a:uLnTx/>
                <a:uFillTx/>
                <a:latin typeface="Segoe UI"/>
                <a:ea typeface="+mn-ea"/>
                <a:cs typeface="+mn-cs"/>
              </a:rPr>
              <a:t>“Combien de miles ai-je dans mon compte</a:t>
            </a:r>
          </a:p>
        </p:txBody>
      </p:sp>
      <p:sp>
        <p:nvSpPr>
          <p:cNvPr id="20" name="TextBox 19">
            <a:extLst>
              <a:ext uri="{FF2B5EF4-FFF2-40B4-BE49-F238E27FC236}">
                <a16:creationId xmlns:a16="http://schemas.microsoft.com/office/drawing/2014/main" id="{65614A32-CB85-4BB5-6728-286ED6056D13}"/>
              </a:ext>
            </a:extLst>
          </p:cNvPr>
          <p:cNvSpPr txBox="1"/>
          <p:nvPr/>
        </p:nvSpPr>
        <p:spPr>
          <a:xfrm>
            <a:off x="357949" y="3161602"/>
            <a:ext cx="2861409" cy="72327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0" u="none" strike="noStrike" kern="1200" cap="none" spc="0" normalizeH="0" baseline="0" noProof="0">
                <a:ln>
                  <a:noFill/>
                </a:ln>
                <a:solidFill>
                  <a:srgbClr val="0B556A"/>
                </a:solidFill>
                <a:effectLst/>
                <a:uLnTx/>
                <a:uFillTx/>
                <a:latin typeface="Segoe UI Semibold"/>
                <a:ea typeface="+mn-ea"/>
                <a:cs typeface="+mn-cs"/>
              </a:rPr>
              <a:t>FAQ / Réponses scriptés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1" u="none" strike="noStrike" kern="1200" cap="none" spc="0" normalizeH="0" baseline="0" noProof="0">
                <a:ln>
                  <a:noFill/>
                </a:ln>
                <a:solidFill>
                  <a:srgbClr val="000000"/>
                </a:solidFill>
                <a:effectLst/>
                <a:uLnTx/>
                <a:uFillTx/>
                <a:latin typeface="Segoe UI"/>
                <a:ea typeface="+mn-ea"/>
                <a:cs typeface="+mn-cs"/>
              </a:rPr>
              <a:t>“Pourquoi tous les vols sont-ils actuellement cloués au sol ?”</a:t>
            </a:r>
            <a:endParaRPr kumimoji="0" lang="fr-FR"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BD6ACB42-FD7C-DCBB-D7FF-B79F44AE45FD}"/>
              </a:ext>
            </a:extLst>
          </p:cNvPr>
          <p:cNvCxnSpPr>
            <a:cxnSpLocks/>
          </p:cNvCxnSpPr>
          <p:nvPr/>
        </p:nvCxnSpPr>
        <p:spPr>
          <a:xfrm>
            <a:off x="357949" y="2958873"/>
            <a:ext cx="2938895"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542272-E658-DEBA-5461-D78EB24DE2CF}"/>
              </a:ext>
            </a:extLst>
          </p:cNvPr>
          <p:cNvCxnSpPr>
            <a:cxnSpLocks/>
          </p:cNvCxnSpPr>
          <p:nvPr/>
        </p:nvCxnSpPr>
        <p:spPr>
          <a:xfrm>
            <a:off x="357949" y="4097183"/>
            <a:ext cx="2938895"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7268462B-E4FF-B25D-ABE2-844ADA6043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2209" y="230906"/>
            <a:ext cx="387852" cy="387852"/>
          </a:xfrm>
          <a:prstGeom prst="rect">
            <a:avLst/>
          </a:prstGeom>
        </p:spPr>
      </p:pic>
      <p:sp>
        <p:nvSpPr>
          <p:cNvPr id="37" name="TextBox 36">
            <a:extLst>
              <a:ext uri="{FF2B5EF4-FFF2-40B4-BE49-F238E27FC236}">
                <a16:creationId xmlns:a16="http://schemas.microsoft.com/office/drawing/2014/main" id="{EF9CA6DD-A19C-9B3D-F3B7-08D6E019E20A}"/>
              </a:ext>
            </a:extLst>
          </p:cNvPr>
          <p:cNvSpPr txBox="1"/>
          <p:nvPr/>
        </p:nvSpPr>
        <p:spPr>
          <a:xfrm>
            <a:off x="357949" y="4219336"/>
            <a:ext cx="2815021"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0" u="none" strike="noStrike" kern="1200" cap="none" spc="0" normalizeH="0" baseline="0" noProof="0">
                <a:ln>
                  <a:noFill/>
                </a:ln>
                <a:solidFill>
                  <a:srgbClr val="0B556A"/>
                </a:solidFill>
                <a:effectLst/>
                <a:uLnTx/>
                <a:uFillTx/>
                <a:latin typeface="Segoe UI Semibold"/>
                <a:ea typeface="+mn-ea"/>
                <a:cs typeface="+mn-cs"/>
              </a:rPr>
              <a:t>Escalade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1" u="none" strike="noStrike" kern="1200" cap="none" spc="0" normalizeH="0" baseline="0" noProof="0">
                <a:ln>
                  <a:noFill/>
                </a:ln>
                <a:solidFill>
                  <a:srgbClr val="000000"/>
                </a:solidFill>
                <a:effectLst/>
                <a:uLnTx/>
                <a:uFillTx/>
                <a:latin typeface="Segoe UI"/>
                <a:ea typeface="+mn-ea"/>
                <a:cs typeface="+mn-cs"/>
              </a:rPr>
              <a:t>“Puis-je parler à un agent ?”</a:t>
            </a:r>
            <a:endParaRPr kumimoji="0" lang="fr-FR"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879036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20D01A4-EDA7-71A7-5BF5-D3B64F87FAE8}"/>
              </a:ext>
            </a:extLst>
          </p:cNvPr>
          <p:cNvSpPr/>
          <p:nvPr/>
        </p:nvSpPr>
        <p:spPr bwMode="auto">
          <a:xfrm>
            <a:off x="40824" y="0"/>
            <a:ext cx="3909468"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E1F4AA5-C29E-5356-A801-544FBCE59E01}"/>
              </a:ext>
            </a:extLst>
          </p:cNvPr>
          <p:cNvSpPr/>
          <p:nvPr/>
        </p:nvSpPr>
        <p:spPr bwMode="auto">
          <a:xfrm>
            <a:off x="4078704" y="649705"/>
            <a:ext cx="7808495" cy="5847341"/>
          </a:xfrm>
          <a:prstGeom prst="roundRect">
            <a:avLst>
              <a:gd name="adj" fmla="val 2005"/>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6" name="Straight Connector 5">
            <a:extLst>
              <a:ext uri="{FF2B5EF4-FFF2-40B4-BE49-F238E27FC236}">
                <a16:creationId xmlns:a16="http://schemas.microsoft.com/office/drawing/2014/main" id="{669EE069-898B-9B30-7C69-BA125C7C0043}"/>
              </a:ext>
            </a:extLst>
          </p:cNvPr>
          <p:cNvCxnSpPr>
            <a:cxnSpLocks/>
          </p:cNvCxnSpPr>
          <p:nvPr/>
        </p:nvCxnSpPr>
        <p:spPr>
          <a:xfrm flipH="1">
            <a:off x="5777504" y="1900526"/>
            <a:ext cx="0" cy="4391987"/>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8A1A020-4A23-6FC4-5E67-6E70A1435748}"/>
              </a:ext>
            </a:extLst>
          </p:cNvPr>
          <p:cNvSpPr/>
          <p:nvPr/>
        </p:nvSpPr>
        <p:spPr bwMode="auto">
          <a:xfrm>
            <a:off x="5635660" y="878497"/>
            <a:ext cx="3266711" cy="1012476"/>
          </a:xfrm>
          <a:prstGeom prst="roundRect">
            <a:avLst>
              <a:gd name="adj" fmla="val 7678"/>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AD7D3765-C05C-617B-B39C-C3C51707459D}"/>
              </a:ext>
            </a:extLst>
          </p:cNvPr>
          <p:cNvSpPr txBox="1"/>
          <p:nvPr/>
        </p:nvSpPr>
        <p:spPr>
          <a:xfrm>
            <a:off x="5706346" y="989015"/>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Segoe UI Semibold"/>
                <a:ea typeface="+mn-ea"/>
                <a:cs typeface="+mn-cs"/>
              </a:rPr>
              <a:t>Authored Topics</a:t>
            </a:r>
          </a:p>
        </p:txBody>
      </p:sp>
      <p:sp>
        <p:nvSpPr>
          <p:cNvPr id="13" name="Rectangle: Rounded Corners 12">
            <a:extLst>
              <a:ext uri="{FF2B5EF4-FFF2-40B4-BE49-F238E27FC236}">
                <a16:creationId xmlns:a16="http://schemas.microsoft.com/office/drawing/2014/main" id="{0E156E2A-8D84-D513-4242-C2EC89242E7E}"/>
              </a:ext>
            </a:extLst>
          </p:cNvPr>
          <p:cNvSpPr/>
          <p:nvPr/>
        </p:nvSpPr>
        <p:spPr bwMode="auto">
          <a:xfrm>
            <a:off x="5732068" y="1302454"/>
            <a:ext cx="1503585" cy="500077"/>
          </a:xfrm>
          <a:prstGeom prst="roundRect">
            <a:avLst>
              <a:gd name="adj" fmla="val 7678"/>
            </a:avLst>
          </a:prstGeom>
          <a:solidFill>
            <a:schemeClr val="accent4">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2176EB50-BF0F-2AC0-11AD-F6F7ECC5A413}"/>
              </a:ext>
            </a:extLst>
          </p:cNvPr>
          <p:cNvSpPr txBox="1"/>
          <p:nvPr/>
        </p:nvSpPr>
        <p:spPr>
          <a:xfrm>
            <a:off x="5732068" y="1383215"/>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egoe UI Semibold"/>
                <a:ea typeface="+mn-ea"/>
                <a:cs typeface="+mn-cs"/>
              </a:rPr>
              <a:t>Unified</a:t>
            </a:r>
            <a:br>
              <a:rPr kumimoji="0" lang="fr-FR" sz="1100" b="0" i="0" u="none" strike="noStrike" kern="1200" cap="none" spc="0" normalizeH="0" baseline="0" noProof="0">
                <a:ln>
                  <a:noFill/>
                </a:ln>
                <a:solidFill>
                  <a:srgbClr val="FFFFFF"/>
                </a:solidFill>
                <a:effectLst/>
                <a:uLnTx/>
                <a:uFillTx/>
                <a:latin typeface="Segoe UI Semibold"/>
                <a:ea typeface="+mn-ea"/>
                <a:cs typeface="+mn-cs"/>
              </a:rPr>
            </a:br>
            <a:r>
              <a:rPr kumimoji="0" lang="fr-FR" sz="1100" b="0" i="0" u="none" strike="noStrike" kern="1200" cap="none" spc="0" normalizeH="0" baseline="0" noProof="0">
                <a:ln>
                  <a:noFill/>
                </a:ln>
                <a:solidFill>
                  <a:srgbClr val="FFFFFF"/>
                </a:solidFill>
                <a:effectLst/>
                <a:uLnTx/>
                <a:uFillTx/>
                <a:latin typeface="Segoe UI Semibold"/>
                <a:ea typeface="+mn-ea"/>
                <a:cs typeface="+mn-cs"/>
              </a:rPr>
              <a:t>Authoring Canvas</a:t>
            </a:r>
          </a:p>
        </p:txBody>
      </p:sp>
      <p:sp>
        <p:nvSpPr>
          <p:cNvPr id="21" name="Rectangle: Rounded Corners 20">
            <a:extLst>
              <a:ext uri="{FF2B5EF4-FFF2-40B4-BE49-F238E27FC236}">
                <a16:creationId xmlns:a16="http://schemas.microsoft.com/office/drawing/2014/main" id="{EA0E9499-A8DB-8967-7CDC-6F058FABDC3C}"/>
              </a:ext>
            </a:extLst>
          </p:cNvPr>
          <p:cNvSpPr/>
          <p:nvPr/>
        </p:nvSpPr>
        <p:spPr bwMode="auto">
          <a:xfrm>
            <a:off x="7302377" y="1313995"/>
            <a:ext cx="1503585" cy="500077"/>
          </a:xfrm>
          <a:prstGeom prst="roundRect">
            <a:avLst>
              <a:gd name="adj" fmla="val 7678"/>
            </a:avLst>
          </a:prstGeom>
          <a:solidFill>
            <a:schemeClr val="accent4">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C8C3EC4D-0390-02DD-7DDA-A1BDE95925B7}"/>
              </a:ext>
            </a:extLst>
          </p:cNvPr>
          <p:cNvSpPr txBox="1"/>
          <p:nvPr/>
        </p:nvSpPr>
        <p:spPr>
          <a:xfrm>
            <a:off x="7302377" y="1394756"/>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egoe UI Semibold"/>
                <a:ea typeface="+mn-ea"/>
                <a:cs typeface="+mn-cs"/>
              </a:rPr>
              <a:t>Copilot-assisted Authoring</a:t>
            </a:r>
          </a:p>
        </p:txBody>
      </p:sp>
      <p:sp>
        <p:nvSpPr>
          <p:cNvPr id="30" name="Rectangle: Rounded Corners 29">
            <a:extLst>
              <a:ext uri="{FF2B5EF4-FFF2-40B4-BE49-F238E27FC236}">
                <a16:creationId xmlns:a16="http://schemas.microsoft.com/office/drawing/2014/main" id="{D651BB6F-367E-73ED-3190-57E64C43B657}"/>
              </a:ext>
            </a:extLst>
          </p:cNvPr>
          <p:cNvSpPr/>
          <p:nvPr/>
        </p:nvSpPr>
        <p:spPr bwMode="auto">
          <a:xfrm>
            <a:off x="6471335" y="2194468"/>
            <a:ext cx="3266711" cy="1012476"/>
          </a:xfrm>
          <a:prstGeom prst="roundRect">
            <a:avLst>
              <a:gd name="adj" fmla="val 7678"/>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D29078BE-66FB-1A40-9847-425AAA378610}"/>
              </a:ext>
            </a:extLst>
          </p:cNvPr>
          <p:cNvSpPr txBox="1"/>
          <p:nvPr/>
        </p:nvSpPr>
        <p:spPr>
          <a:xfrm>
            <a:off x="6542021" y="2304986"/>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0000"/>
                </a:solidFill>
                <a:effectLst/>
                <a:uLnTx/>
                <a:uFillTx/>
                <a:latin typeface="Segoe UI Semibold"/>
                <a:ea typeface="+mn-ea"/>
                <a:cs typeface="+mn-cs"/>
              </a:rPr>
              <a:t>FAQ / Scripted Responses</a:t>
            </a:r>
          </a:p>
        </p:txBody>
      </p:sp>
      <p:sp>
        <p:nvSpPr>
          <p:cNvPr id="32" name="Rectangle: Rounded Corners 31">
            <a:extLst>
              <a:ext uri="{FF2B5EF4-FFF2-40B4-BE49-F238E27FC236}">
                <a16:creationId xmlns:a16="http://schemas.microsoft.com/office/drawing/2014/main" id="{2D066E40-91E2-A925-783E-90BC8DEE6A6B}"/>
              </a:ext>
            </a:extLst>
          </p:cNvPr>
          <p:cNvSpPr/>
          <p:nvPr/>
        </p:nvSpPr>
        <p:spPr bwMode="auto">
          <a:xfrm>
            <a:off x="6567743" y="262419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TextBox 33">
            <a:extLst>
              <a:ext uri="{FF2B5EF4-FFF2-40B4-BE49-F238E27FC236}">
                <a16:creationId xmlns:a16="http://schemas.microsoft.com/office/drawing/2014/main" id="{701BF562-18A6-DC86-8FD3-6B42C6395984}"/>
              </a:ext>
            </a:extLst>
          </p:cNvPr>
          <p:cNvSpPr txBox="1"/>
          <p:nvPr/>
        </p:nvSpPr>
        <p:spPr>
          <a:xfrm>
            <a:off x="6568629" y="278959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Authored Topics</a:t>
            </a:r>
          </a:p>
        </p:txBody>
      </p:sp>
      <p:sp>
        <p:nvSpPr>
          <p:cNvPr id="35" name="Rectangle: Rounded Corners 34">
            <a:extLst>
              <a:ext uri="{FF2B5EF4-FFF2-40B4-BE49-F238E27FC236}">
                <a16:creationId xmlns:a16="http://schemas.microsoft.com/office/drawing/2014/main" id="{37B412C8-E3E0-29D0-47DD-903804992B64}"/>
              </a:ext>
            </a:extLst>
          </p:cNvPr>
          <p:cNvSpPr/>
          <p:nvPr/>
        </p:nvSpPr>
        <p:spPr bwMode="auto">
          <a:xfrm>
            <a:off x="8138052" y="262419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9" name="TextBox 48">
            <a:extLst>
              <a:ext uri="{FF2B5EF4-FFF2-40B4-BE49-F238E27FC236}">
                <a16:creationId xmlns:a16="http://schemas.microsoft.com/office/drawing/2014/main" id="{ECD921CB-6BD7-A9DA-CF39-1BD753696BF1}"/>
              </a:ext>
            </a:extLst>
          </p:cNvPr>
          <p:cNvSpPr txBox="1"/>
          <p:nvPr/>
        </p:nvSpPr>
        <p:spPr>
          <a:xfrm>
            <a:off x="8138052" y="2704957"/>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FAQ via Custom Question Answering</a:t>
            </a:r>
          </a:p>
        </p:txBody>
      </p:sp>
      <p:sp>
        <p:nvSpPr>
          <p:cNvPr id="62" name="Rectangle: Rounded Corners 61">
            <a:extLst>
              <a:ext uri="{FF2B5EF4-FFF2-40B4-BE49-F238E27FC236}">
                <a16:creationId xmlns:a16="http://schemas.microsoft.com/office/drawing/2014/main" id="{6BC940CB-2822-7E3C-C3D0-91C508028165}"/>
              </a:ext>
            </a:extLst>
          </p:cNvPr>
          <p:cNvSpPr/>
          <p:nvPr/>
        </p:nvSpPr>
        <p:spPr bwMode="auto">
          <a:xfrm>
            <a:off x="7289852" y="3510439"/>
            <a:ext cx="3266711" cy="1012476"/>
          </a:xfrm>
          <a:prstGeom prst="roundRect">
            <a:avLst>
              <a:gd name="adj" fmla="val 7678"/>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1" name="TextBox 70">
            <a:extLst>
              <a:ext uri="{FF2B5EF4-FFF2-40B4-BE49-F238E27FC236}">
                <a16:creationId xmlns:a16="http://schemas.microsoft.com/office/drawing/2014/main" id="{C3A968A8-C0A1-3FBD-DCD7-798613426FCD}"/>
              </a:ext>
            </a:extLst>
          </p:cNvPr>
          <p:cNvSpPr txBox="1"/>
          <p:nvPr/>
        </p:nvSpPr>
        <p:spPr>
          <a:xfrm>
            <a:off x="7360538" y="3620957"/>
            <a:ext cx="3125338" cy="215444"/>
          </a:xfrm>
          <a:prstGeom prst="rect">
            <a:avLst/>
          </a:prstGeom>
          <a:solidFill>
            <a:schemeClr val="accent4">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0000"/>
                </a:solidFill>
                <a:effectLst/>
                <a:uLnTx/>
                <a:uFillTx/>
                <a:latin typeface="Segoe UI Semibold"/>
                <a:ea typeface="+mn-ea"/>
                <a:cs typeface="+mn-cs"/>
              </a:rPr>
              <a:t>Generated Responses</a:t>
            </a:r>
          </a:p>
        </p:txBody>
      </p:sp>
      <p:sp>
        <p:nvSpPr>
          <p:cNvPr id="72" name="Rectangle: Rounded Corners 71">
            <a:extLst>
              <a:ext uri="{FF2B5EF4-FFF2-40B4-BE49-F238E27FC236}">
                <a16:creationId xmlns:a16="http://schemas.microsoft.com/office/drawing/2014/main" id="{13C06773-23B7-FE02-DA6D-CAF36E9C2D53}"/>
              </a:ext>
            </a:extLst>
          </p:cNvPr>
          <p:cNvSpPr/>
          <p:nvPr/>
        </p:nvSpPr>
        <p:spPr bwMode="auto">
          <a:xfrm>
            <a:off x="7386260" y="3940167"/>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3" name="TextBox 72">
            <a:extLst>
              <a:ext uri="{FF2B5EF4-FFF2-40B4-BE49-F238E27FC236}">
                <a16:creationId xmlns:a16="http://schemas.microsoft.com/office/drawing/2014/main" id="{C5E91C90-4C1F-ADD4-32DA-8C90AB3DF370}"/>
              </a:ext>
            </a:extLst>
          </p:cNvPr>
          <p:cNvSpPr txBox="1"/>
          <p:nvPr/>
        </p:nvSpPr>
        <p:spPr>
          <a:xfrm>
            <a:off x="7386260" y="4020928"/>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Generative Answers / Actions</a:t>
            </a:r>
          </a:p>
        </p:txBody>
      </p:sp>
      <p:sp>
        <p:nvSpPr>
          <p:cNvPr id="74" name="Rectangle: Rounded Corners 73">
            <a:extLst>
              <a:ext uri="{FF2B5EF4-FFF2-40B4-BE49-F238E27FC236}">
                <a16:creationId xmlns:a16="http://schemas.microsoft.com/office/drawing/2014/main" id="{752AE716-399A-17AE-3C2C-828CBB5B1693}"/>
              </a:ext>
            </a:extLst>
          </p:cNvPr>
          <p:cNvSpPr/>
          <p:nvPr/>
        </p:nvSpPr>
        <p:spPr bwMode="auto">
          <a:xfrm>
            <a:off x="8956569" y="3940167"/>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5" name="TextBox 74">
            <a:extLst>
              <a:ext uri="{FF2B5EF4-FFF2-40B4-BE49-F238E27FC236}">
                <a16:creationId xmlns:a16="http://schemas.microsoft.com/office/drawing/2014/main" id="{9D4DCA3B-FD63-3DD6-D69B-19D01CBB3D4F}"/>
              </a:ext>
            </a:extLst>
          </p:cNvPr>
          <p:cNvSpPr txBox="1"/>
          <p:nvPr/>
        </p:nvSpPr>
        <p:spPr>
          <a:xfrm>
            <a:off x="8956569" y="4105567"/>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GPT Models</a:t>
            </a:r>
          </a:p>
        </p:txBody>
      </p:sp>
      <p:sp>
        <p:nvSpPr>
          <p:cNvPr id="84" name="Rectangle: Rounded Corners 83">
            <a:extLst>
              <a:ext uri="{FF2B5EF4-FFF2-40B4-BE49-F238E27FC236}">
                <a16:creationId xmlns:a16="http://schemas.microsoft.com/office/drawing/2014/main" id="{12749759-3509-EB3B-6744-CFD721641953}"/>
              </a:ext>
            </a:extLst>
          </p:cNvPr>
          <p:cNvSpPr/>
          <p:nvPr/>
        </p:nvSpPr>
        <p:spPr bwMode="auto">
          <a:xfrm>
            <a:off x="8125527" y="4828678"/>
            <a:ext cx="3266711" cy="1012476"/>
          </a:xfrm>
          <a:prstGeom prst="roundRect">
            <a:avLst>
              <a:gd name="adj" fmla="val 7678"/>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5" name="TextBox 84">
            <a:extLst>
              <a:ext uri="{FF2B5EF4-FFF2-40B4-BE49-F238E27FC236}">
                <a16:creationId xmlns:a16="http://schemas.microsoft.com/office/drawing/2014/main" id="{97414D2E-9BE7-77E6-C01F-A3D9EA977DD5}"/>
              </a:ext>
            </a:extLst>
          </p:cNvPr>
          <p:cNvSpPr txBox="1"/>
          <p:nvPr/>
        </p:nvSpPr>
        <p:spPr>
          <a:xfrm>
            <a:off x="8196213" y="4939196"/>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0000"/>
                </a:solidFill>
                <a:effectLst/>
                <a:uLnTx/>
                <a:uFillTx/>
                <a:latin typeface="Segoe UI Semibold"/>
                <a:ea typeface="+mn-ea"/>
                <a:cs typeface="+mn-cs"/>
              </a:rPr>
              <a:t>Escalation</a:t>
            </a:r>
          </a:p>
        </p:txBody>
      </p:sp>
      <p:grpSp>
        <p:nvGrpSpPr>
          <p:cNvPr id="4" name="Group 3">
            <a:extLst>
              <a:ext uri="{FF2B5EF4-FFF2-40B4-BE49-F238E27FC236}">
                <a16:creationId xmlns:a16="http://schemas.microsoft.com/office/drawing/2014/main" id="{B71617E4-A8BF-7805-E13F-AC97CC7281DE}"/>
              </a:ext>
            </a:extLst>
          </p:cNvPr>
          <p:cNvGrpSpPr/>
          <p:nvPr/>
        </p:nvGrpSpPr>
        <p:grpSpPr>
          <a:xfrm>
            <a:off x="8221935" y="5258406"/>
            <a:ext cx="3073894" cy="500077"/>
            <a:chOff x="8209410" y="5258406"/>
            <a:chExt cx="3073894" cy="500077"/>
          </a:xfrm>
        </p:grpSpPr>
        <p:sp>
          <p:nvSpPr>
            <p:cNvPr id="86" name="Rectangle: Rounded Corners 85">
              <a:extLst>
                <a:ext uri="{FF2B5EF4-FFF2-40B4-BE49-F238E27FC236}">
                  <a16:creationId xmlns:a16="http://schemas.microsoft.com/office/drawing/2014/main" id="{D0868141-2A4F-1A40-2ABD-8E5092970EED}"/>
                </a:ext>
              </a:extLst>
            </p:cNvPr>
            <p:cNvSpPr/>
            <p:nvPr/>
          </p:nvSpPr>
          <p:spPr bwMode="auto">
            <a:xfrm>
              <a:off x="8209410"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5422D7DA-45D2-E2C9-A95C-92878C722D9A}"/>
                </a:ext>
              </a:extLst>
            </p:cNvPr>
            <p:cNvSpPr txBox="1"/>
            <p:nvPr/>
          </p:nvSpPr>
          <p:spPr>
            <a:xfrm>
              <a:off x="8209410"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Omni-channel</a:t>
              </a:r>
            </a:p>
          </p:txBody>
        </p:sp>
        <p:sp>
          <p:nvSpPr>
            <p:cNvPr id="88" name="Rectangle: Rounded Corners 87">
              <a:extLst>
                <a:ext uri="{FF2B5EF4-FFF2-40B4-BE49-F238E27FC236}">
                  <a16:creationId xmlns:a16="http://schemas.microsoft.com/office/drawing/2014/main" id="{4D02392C-EC71-59DB-96BA-9AD5611CE13B}"/>
                </a:ext>
              </a:extLst>
            </p:cNvPr>
            <p:cNvSpPr/>
            <p:nvPr/>
          </p:nvSpPr>
          <p:spPr bwMode="auto">
            <a:xfrm>
              <a:off x="9779719"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9" name="TextBox 88">
              <a:extLst>
                <a:ext uri="{FF2B5EF4-FFF2-40B4-BE49-F238E27FC236}">
                  <a16:creationId xmlns:a16="http://schemas.microsoft.com/office/drawing/2014/main" id="{A1045215-C28A-9D86-7D34-951D2D24A053}"/>
                </a:ext>
              </a:extLst>
            </p:cNvPr>
            <p:cNvSpPr txBox="1"/>
            <p:nvPr/>
          </p:nvSpPr>
          <p:spPr>
            <a:xfrm>
              <a:off x="9779719"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Live Agent Hand-off</a:t>
              </a:r>
            </a:p>
          </p:txBody>
        </p:sp>
      </p:grpSp>
      <p:cxnSp>
        <p:nvCxnSpPr>
          <p:cNvPr id="47" name="Connector: Elbow 46">
            <a:extLst>
              <a:ext uri="{FF2B5EF4-FFF2-40B4-BE49-F238E27FC236}">
                <a16:creationId xmlns:a16="http://schemas.microsoft.com/office/drawing/2014/main" id="{592F16AE-2B5F-52E1-2C04-65854AF69355}"/>
              </a:ext>
            </a:extLst>
          </p:cNvPr>
          <p:cNvCxnSpPr>
            <a:cxnSpLocks/>
            <a:endCxn id="30" idx="1"/>
          </p:cNvCxnSpPr>
          <p:nvPr/>
        </p:nvCxnSpPr>
        <p:spPr>
          <a:xfrm rot="16200000" flipH="1">
            <a:off x="5864464" y="2093835"/>
            <a:ext cx="800180" cy="413562"/>
          </a:xfrm>
          <a:prstGeom prst="bentConnector2">
            <a:avLst/>
          </a:prstGeom>
          <a:ln w="222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56E0E9-5A8E-D462-B38A-08C5B1D13366}"/>
              </a:ext>
            </a:extLst>
          </p:cNvPr>
          <p:cNvCxnSpPr>
            <a:cxnSpLocks/>
          </p:cNvCxnSpPr>
          <p:nvPr/>
        </p:nvCxnSpPr>
        <p:spPr>
          <a:xfrm flipH="1">
            <a:off x="6678922" y="3229639"/>
            <a:ext cx="0" cy="3062874"/>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319E1FCE-BDA0-6734-2E9D-77D96DC4D111}"/>
              </a:ext>
            </a:extLst>
          </p:cNvPr>
          <p:cNvCxnSpPr>
            <a:cxnSpLocks/>
          </p:cNvCxnSpPr>
          <p:nvPr/>
        </p:nvCxnSpPr>
        <p:spPr>
          <a:xfrm rot="16200000" flipH="1">
            <a:off x="6691839" y="3414176"/>
            <a:ext cx="800180" cy="413562"/>
          </a:xfrm>
          <a:prstGeom prst="bentConnector2">
            <a:avLst/>
          </a:prstGeom>
          <a:ln w="222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3A4AD06-E29A-FDF0-7ED1-8F5768EF1918}"/>
              </a:ext>
            </a:extLst>
          </p:cNvPr>
          <p:cNvCxnSpPr>
            <a:cxnSpLocks/>
          </p:cNvCxnSpPr>
          <p:nvPr/>
        </p:nvCxnSpPr>
        <p:spPr>
          <a:xfrm rot="16200000" flipH="1">
            <a:off x="7518655" y="4732415"/>
            <a:ext cx="800180" cy="413562"/>
          </a:xfrm>
          <a:prstGeom prst="bentConnector2">
            <a:avLst/>
          </a:prstGeom>
          <a:ln w="222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20BA79-74BA-90DA-FC8A-2A6321E09DEC}"/>
              </a:ext>
            </a:extLst>
          </p:cNvPr>
          <p:cNvCxnSpPr>
            <a:cxnSpLocks/>
          </p:cNvCxnSpPr>
          <p:nvPr/>
        </p:nvCxnSpPr>
        <p:spPr>
          <a:xfrm flipH="1">
            <a:off x="7487092" y="4533454"/>
            <a:ext cx="1937" cy="1759059"/>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7A1DEEF-DA32-B5E1-FE76-892335CF4320}"/>
              </a:ext>
            </a:extLst>
          </p:cNvPr>
          <p:cNvCxnSpPr>
            <a:cxnSpLocks/>
          </p:cNvCxnSpPr>
          <p:nvPr/>
        </p:nvCxnSpPr>
        <p:spPr>
          <a:xfrm>
            <a:off x="8390088" y="5841154"/>
            <a:ext cx="0" cy="457010"/>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7079E9-7098-6C3B-B2EF-B18C0981FB37}"/>
              </a:ext>
            </a:extLst>
          </p:cNvPr>
          <p:cNvSpPr txBox="1"/>
          <p:nvPr/>
        </p:nvSpPr>
        <p:spPr>
          <a:xfrm>
            <a:off x="5356691" y="283872"/>
            <a:ext cx="653050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a:solidFill>
                  <a:srgbClr val="000000"/>
                </a:solidFill>
                <a:latin typeface="Segoe UI Semibold"/>
              </a:rPr>
              <a:t>Orchestration de la conversation avec </a:t>
            </a:r>
            <a:r>
              <a:rPr kumimoji="0" lang="fr-FR" sz="1600" b="0" i="0" u="none" strike="noStrike" kern="1200" cap="none" spc="0" normalizeH="0" baseline="0" noProof="0" err="1">
                <a:ln>
                  <a:noFill/>
                </a:ln>
                <a:solidFill>
                  <a:srgbClr val="000000"/>
                </a:solidFill>
                <a:effectLst/>
                <a:uLnTx/>
                <a:uFillTx/>
                <a:latin typeface="Segoe UI Semibold"/>
                <a:ea typeface="+mn-ea"/>
                <a:cs typeface="+mn-cs"/>
              </a:rPr>
              <a:t>Copilot</a:t>
            </a:r>
            <a:r>
              <a:rPr kumimoji="0" lang="fr-FR" sz="1600" b="0" i="0" u="none" strike="noStrike" kern="1200" cap="none" spc="0" normalizeH="0" baseline="0" noProof="0">
                <a:ln>
                  <a:noFill/>
                </a:ln>
                <a:solidFill>
                  <a:srgbClr val="000000"/>
                </a:solidFill>
                <a:effectLst/>
                <a:uLnTx/>
                <a:uFillTx/>
                <a:latin typeface="Segoe UI Semibold"/>
                <a:ea typeface="+mn-ea"/>
                <a:cs typeface="+mn-cs"/>
              </a:rPr>
              <a:t> Studio</a:t>
            </a:r>
          </a:p>
        </p:txBody>
      </p:sp>
      <p:sp>
        <p:nvSpPr>
          <p:cNvPr id="17" name="TextBox 16">
            <a:extLst>
              <a:ext uri="{FF2B5EF4-FFF2-40B4-BE49-F238E27FC236}">
                <a16:creationId xmlns:a16="http://schemas.microsoft.com/office/drawing/2014/main" id="{3DB12C49-0926-81AB-92B0-792A448F47D7}"/>
              </a:ext>
            </a:extLst>
          </p:cNvPr>
          <p:cNvSpPr txBox="1"/>
          <p:nvPr/>
        </p:nvSpPr>
        <p:spPr>
          <a:xfrm>
            <a:off x="4342323" y="1317038"/>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1</a:t>
            </a:r>
          </a:p>
        </p:txBody>
      </p:sp>
      <p:sp>
        <p:nvSpPr>
          <p:cNvPr id="2" name="TextBox 1">
            <a:extLst>
              <a:ext uri="{FF2B5EF4-FFF2-40B4-BE49-F238E27FC236}">
                <a16:creationId xmlns:a16="http://schemas.microsoft.com/office/drawing/2014/main" id="{47051ABF-FE19-3EA5-7ED8-472510024BE2}"/>
              </a:ext>
            </a:extLst>
          </p:cNvPr>
          <p:cNvSpPr txBox="1"/>
          <p:nvPr/>
        </p:nvSpPr>
        <p:spPr>
          <a:xfrm>
            <a:off x="4342322" y="2587836"/>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2</a:t>
            </a:r>
          </a:p>
        </p:txBody>
      </p:sp>
      <p:sp>
        <p:nvSpPr>
          <p:cNvPr id="3" name="TextBox 2">
            <a:extLst>
              <a:ext uri="{FF2B5EF4-FFF2-40B4-BE49-F238E27FC236}">
                <a16:creationId xmlns:a16="http://schemas.microsoft.com/office/drawing/2014/main" id="{2906D149-9BE4-290B-A551-8F2BB72C3F7F}"/>
              </a:ext>
            </a:extLst>
          </p:cNvPr>
          <p:cNvSpPr txBox="1"/>
          <p:nvPr/>
        </p:nvSpPr>
        <p:spPr>
          <a:xfrm>
            <a:off x="4342321" y="3911853"/>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3</a:t>
            </a:r>
          </a:p>
        </p:txBody>
      </p:sp>
      <p:sp>
        <p:nvSpPr>
          <p:cNvPr id="8" name="TextBox 7">
            <a:extLst>
              <a:ext uri="{FF2B5EF4-FFF2-40B4-BE49-F238E27FC236}">
                <a16:creationId xmlns:a16="http://schemas.microsoft.com/office/drawing/2014/main" id="{5280B4BE-0372-8CDD-A7E4-4F6F029348FA}"/>
              </a:ext>
            </a:extLst>
          </p:cNvPr>
          <p:cNvSpPr txBox="1"/>
          <p:nvPr/>
        </p:nvSpPr>
        <p:spPr>
          <a:xfrm>
            <a:off x="4342320" y="5244942"/>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4</a:t>
            </a:r>
          </a:p>
        </p:txBody>
      </p:sp>
      <p:sp>
        <p:nvSpPr>
          <p:cNvPr id="19" name="TextBox 18">
            <a:extLst>
              <a:ext uri="{FF2B5EF4-FFF2-40B4-BE49-F238E27FC236}">
                <a16:creationId xmlns:a16="http://schemas.microsoft.com/office/drawing/2014/main" id="{D6E934EF-5574-A391-9074-20686FFF757A}"/>
              </a:ext>
            </a:extLst>
          </p:cNvPr>
          <p:cNvSpPr txBox="1"/>
          <p:nvPr/>
        </p:nvSpPr>
        <p:spPr>
          <a:xfrm>
            <a:off x="8999607" y="6247907"/>
            <a:ext cx="2792128" cy="161583"/>
          </a:xfrm>
          <a:prstGeom prst="rect">
            <a:avLst/>
          </a:prstGeom>
          <a:noFill/>
        </p:spPr>
        <p:txBody>
          <a:bodyPr wrap="square" lIns="0" tIns="0" rIns="0" bIns="0" rtlCol="0">
            <a:spAutoFit/>
          </a:bodyPr>
          <a:lstStyle>
            <a:defPPr>
              <a:defRPr lang="en-US"/>
            </a:defPPr>
            <a:lvl1pPr>
              <a:defRPr sz="1200">
                <a:solidFill>
                  <a:schemeClr val="tx1">
                    <a:lumMod val="7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lumMod val="50000"/>
                  </a:srgbClr>
                </a:solidFill>
                <a:effectLst/>
                <a:uLnTx/>
                <a:uFillTx/>
                <a:latin typeface="Segoe UI Semibold"/>
                <a:ea typeface="+mn-ea"/>
                <a:cs typeface="+mn-cs"/>
              </a:rPr>
              <a:t>* Will only move to next stage(s) if necessary</a:t>
            </a:r>
          </a:p>
        </p:txBody>
      </p:sp>
      <p:sp>
        <p:nvSpPr>
          <p:cNvPr id="24" name="TextBox 23">
            <a:extLst>
              <a:ext uri="{FF2B5EF4-FFF2-40B4-BE49-F238E27FC236}">
                <a16:creationId xmlns:a16="http://schemas.microsoft.com/office/drawing/2014/main" id="{B5BED061-BE66-5434-A991-9BA9D4BE3B29}"/>
              </a:ext>
            </a:extLst>
          </p:cNvPr>
          <p:cNvSpPr txBox="1"/>
          <p:nvPr/>
        </p:nvSpPr>
        <p:spPr>
          <a:xfrm>
            <a:off x="349323" y="4400758"/>
            <a:ext cx="2861409" cy="72327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0" u="none" strike="noStrike" kern="1200" cap="none" spc="0" normalizeH="0" baseline="0" noProof="0">
                <a:ln>
                  <a:noFill/>
                </a:ln>
                <a:solidFill>
                  <a:srgbClr val="0B556A"/>
                </a:solidFill>
                <a:effectLst/>
                <a:uLnTx/>
                <a:uFillTx/>
                <a:latin typeface="Segoe UI Semibold"/>
                <a:ea typeface="+mn-ea"/>
                <a:cs typeface="+mn-cs"/>
              </a:rPr>
              <a:t>(Nouveau!) Réponses générées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1" u="none" strike="noStrike" kern="1200" cap="none" spc="0" normalizeH="0" baseline="0" noProof="0">
                <a:ln>
                  <a:noFill/>
                </a:ln>
                <a:solidFill>
                  <a:srgbClr val="000000"/>
                </a:solidFill>
                <a:effectLst/>
                <a:uLnTx/>
                <a:uFillTx/>
                <a:latin typeface="Segoe UI"/>
                <a:ea typeface="+mn-ea"/>
                <a:cs typeface="+mn-cs"/>
              </a:rPr>
              <a:t>“</a:t>
            </a:r>
            <a:r>
              <a:rPr kumimoji="0" lang="fr-FR" sz="1400" b="0" i="1" u="none" strike="noStrike" kern="1200" cap="none" spc="0" normalizeH="0" baseline="0" noProof="0" err="1">
                <a:ln>
                  <a:noFill/>
                </a:ln>
                <a:solidFill>
                  <a:srgbClr val="000000"/>
                </a:solidFill>
                <a:effectLst/>
                <a:uLnTx/>
                <a:uFillTx/>
                <a:latin typeface="Segoe UI"/>
                <a:ea typeface="+mn-ea"/>
                <a:cs typeface="+mn-cs"/>
              </a:rPr>
              <a:t>What</a:t>
            </a:r>
            <a:r>
              <a:rPr kumimoji="0" lang="fr-FR" sz="1400" b="0" i="1" u="none" strike="noStrike" kern="1200" cap="none" spc="0" normalizeH="0" baseline="0" noProof="0">
                <a:ln>
                  <a:noFill/>
                </a:ln>
                <a:solidFill>
                  <a:srgbClr val="000000"/>
                </a:solidFill>
                <a:effectLst/>
                <a:uLnTx/>
                <a:uFillTx/>
                <a:latin typeface="Segoe UI"/>
                <a:ea typeface="+mn-ea"/>
                <a:cs typeface="+mn-cs"/>
              </a:rPr>
              <a:t> type of snacks are </a:t>
            </a:r>
            <a:r>
              <a:rPr kumimoji="0" lang="fr-FR" sz="1400" b="0" i="1" u="none" strike="noStrike" kern="1200" cap="none" spc="0" normalizeH="0" baseline="0" noProof="0" err="1">
                <a:ln>
                  <a:noFill/>
                </a:ln>
                <a:solidFill>
                  <a:srgbClr val="000000"/>
                </a:solidFill>
                <a:effectLst/>
                <a:uLnTx/>
                <a:uFillTx/>
                <a:latin typeface="Segoe UI"/>
                <a:ea typeface="+mn-ea"/>
                <a:cs typeface="+mn-cs"/>
              </a:rPr>
              <a:t>available</a:t>
            </a:r>
            <a:r>
              <a:rPr kumimoji="0" lang="fr-FR" sz="1400" b="0" i="1" u="none" strike="noStrike" kern="1200" cap="none" spc="0" normalizeH="0" baseline="0" noProof="0">
                <a:ln>
                  <a:noFill/>
                </a:ln>
                <a:solidFill>
                  <a:srgbClr val="000000"/>
                </a:solidFill>
                <a:effectLst/>
                <a:uLnTx/>
                <a:uFillTx/>
                <a:latin typeface="Segoe UI"/>
                <a:ea typeface="+mn-ea"/>
                <a:cs typeface="+mn-cs"/>
              </a:rPr>
              <a:t> on </a:t>
            </a:r>
            <a:r>
              <a:rPr kumimoji="0" lang="fr-FR" sz="1400" b="0" i="1" u="none" strike="noStrike" kern="1200" cap="none" spc="0" normalizeH="0" baseline="0" noProof="0" err="1">
                <a:ln>
                  <a:noFill/>
                </a:ln>
                <a:solidFill>
                  <a:srgbClr val="000000"/>
                </a:solidFill>
                <a:effectLst/>
                <a:uLnTx/>
                <a:uFillTx/>
                <a:latin typeface="Segoe UI"/>
                <a:ea typeface="+mn-ea"/>
                <a:cs typeface="+mn-cs"/>
              </a:rPr>
              <a:t>your</a:t>
            </a:r>
            <a:r>
              <a:rPr kumimoji="0" lang="fr-FR" sz="1400" b="0" i="1" u="none" strike="noStrike" kern="1200" cap="none" spc="0" normalizeH="0" baseline="0" noProof="0">
                <a:ln>
                  <a:noFill/>
                </a:ln>
                <a:solidFill>
                  <a:srgbClr val="000000"/>
                </a:solidFill>
                <a:effectLst/>
                <a:uLnTx/>
                <a:uFillTx/>
                <a:latin typeface="Segoe UI"/>
                <a:ea typeface="+mn-ea"/>
                <a:cs typeface="+mn-cs"/>
              </a:rPr>
              <a:t> </a:t>
            </a:r>
            <a:r>
              <a:rPr kumimoji="0" lang="fr-FR" sz="1400" b="0" i="1" u="none" strike="noStrike" kern="1200" cap="none" spc="0" normalizeH="0" baseline="0" noProof="0" err="1">
                <a:ln>
                  <a:noFill/>
                </a:ln>
                <a:solidFill>
                  <a:srgbClr val="000000"/>
                </a:solidFill>
                <a:effectLst/>
                <a:uLnTx/>
                <a:uFillTx/>
                <a:latin typeface="Segoe UI"/>
                <a:ea typeface="+mn-ea"/>
                <a:cs typeface="+mn-cs"/>
              </a:rPr>
              <a:t>flights</a:t>
            </a:r>
            <a:r>
              <a:rPr kumimoji="0" lang="fr-FR" sz="1400" b="0" i="1" u="none" strike="noStrike" kern="1200" cap="none" spc="0" normalizeH="0" baseline="0" noProof="0">
                <a:ln>
                  <a:noFill/>
                </a:ln>
                <a:solidFill>
                  <a:srgbClr val="000000"/>
                </a:solidFill>
                <a:effectLst/>
                <a:uLnTx/>
                <a:uFillTx/>
                <a:latin typeface="Segoe UI"/>
                <a:ea typeface="+mn-ea"/>
                <a:cs typeface="+mn-cs"/>
              </a:rPr>
              <a:t>?”</a:t>
            </a:r>
            <a:endParaRPr kumimoji="0" lang="fr-FR"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BD6ACB42-FD7C-DCBB-D7FF-B79F44AE45FD}"/>
              </a:ext>
            </a:extLst>
          </p:cNvPr>
          <p:cNvCxnSpPr>
            <a:cxnSpLocks/>
          </p:cNvCxnSpPr>
          <p:nvPr/>
        </p:nvCxnSpPr>
        <p:spPr>
          <a:xfrm>
            <a:off x="349323" y="3064223"/>
            <a:ext cx="2938895"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542272-E658-DEBA-5461-D78EB24DE2CF}"/>
              </a:ext>
            </a:extLst>
          </p:cNvPr>
          <p:cNvCxnSpPr>
            <a:cxnSpLocks/>
          </p:cNvCxnSpPr>
          <p:nvPr/>
        </p:nvCxnSpPr>
        <p:spPr>
          <a:xfrm>
            <a:off x="349323" y="4196338"/>
            <a:ext cx="2938895"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68FF8C9-312F-1363-F7D7-58FD95D3BE38}"/>
              </a:ext>
            </a:extLst>
          </p:cNvPr>
          <p:cNvCxnSpPr>
            <a:cxnSpLocks/>
          </p:cNvCxnSpPr>
          <p:nvPr/>
        </p:nvCxnSpPr>
        <p:spPr>
          <a:xfrm>
            <a:off x="345423" y="5328453"/>
            <a:ext cx="2938895"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AE46860D-0FDE-7308-792E-C897F1A11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6385" y="207781"/>
            <a:ext cx="387851" cy="387851"/>
          </a:xfrm>
          <a:prstGeom prst="rect">
            <a:avLst/>
          </a:prstGeom>
        </p:spPr>
      </p:pic>
      <p:sp>
        <p:nvSpPr>
          <p:cNvPr id="26" name="Title 1">
            <a:extLst>
              <a:ext uri="{FF2B5EF4-FFF2-40B4-BE49-F238E27FC236}">
                <a16:creationId xmlns:a16="http://schemas.microsoft.com/office/drawing/2014/main" id="{E8507279-7161-F51E-E823-52B58E1DA894}"/>
              </a:ext>
            </a:extLst>
          </p:cNvPr>
          <p:cNvSpPr txBox="1">
            <a:spLocks/>
          </p:cNvSpPr>
          <p:nvPr/>
        </p:nvSpPr>
        <p:spPr>
          <a:xfrm>
            <a:off x="129398" y="114138"/>
            <a:ext cx="3820894"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b="1">
                <a:solidFill>
                  <a:srgbClr val="111111"/>
                </a:solidFill>
                <a:latin typeface="-apple-system"/>
              </a:rPr>
              <a:t>Nouveau </a:t>
            </a:r>
            <a:r>
              <a:rPr lang="en-US" sz="3200" b="1" err="1">
                <a:solidFill>
                  <a:srgbClr val="111111"/>
                </a:solidFill>
                <a:latin typeface="-apple-system"/>
              </a:rPr>
              <a:t>Paradigme</a:t>
            </a:r>
            <a:r>
              <a:rPr lang="en-US" sz="3200" b="1">
                <a:solidFill>
                  <a:srgbClr val="111111"/>
                </a:solidFill>
                <a:latin typeface="-apple-system"/>
              </a:rPr>
              <a:t> – </a:t>
            </a:r>
            <a:r>
              <a:rPr lang="en-US" sz="3200" b="1" err="1">
                <a:solidFill>
                  <a:srgbClr val="111111"/>
                </a:solidFill>
                <a:latin typeface="-apple-system"/>
              </a:rPr>
              <a:t>Réponses</a:t>
            </a:r>
            <a:r>
              <a:rPr lang="en-US" sz="3200" b="1">
                <a:solidFill>
                  <a:srgbClr val="111111"/>
                </a:solidFill>
                <a:latin typeface="-apple-system"/>
              </a:rPr>
              <a:t> </a:t>
            </a:r>
            <a:r>
              <a:rPr lang="en-US" sz="3200" b="1" err="1">
                <a:solidFill>
                  <a:srgbClr val="111111"/>
                </a:solidFill>
                <a:latin typeface="-apple-system"/>
              </a:rPr>
              <a:t>Rubriques</a:t>
            </a:r>
            <a:endParaRPr lang="en-US" sz="3200" b="1"/>
          </a:p>
        </p:txBody>
      </p:sp>
      <p:sp>
        <p:nvSpPr>
          <p:cNvPr id="27" name="TextBox 26">
            <a:extLst>
              <a:ext uri="{FF2B5EF4-FFF2-40B4-BE49-F238E27FC236}">
                <a16:creationId xmlns:a16="http://schemas.microsoft.com/office/drawing/2014/main" id="{0E5C8DF4-825C-965B-9D3C-C78780C0EBFA}"/>
              </a:ext>
            </a:extLst>
          </p:cNvPr>
          <p:cNvSpPr txBox="1"/>
          <p:nvPr/>
        </p:nvSpPr>
        <p:spPr>
          <a:xfrm>
            <a:off x="349323" y="2170317"/>
            <a:ext cx="2861409" cy="72327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0" u="none" strike="noStrike" kern="1200" cap="none" spc="0" normalizeH="0" baseline="0" noProof="0">
                <a:ln>
                  <a:noFill/>
                </a:ln>
                <a:solidFill>
                  <a:srgbClr val="0B556A"/>
                </a:solidFill>
                <a:effectLst/>
                <a:uLnTx/>
                <a:uFillTx/>
                <a:latin typeface="Segoe UI Semibold"/>
                <a:ea typeface="+mn-ea"/>
                <a:cs typeface="+mn-cs"/>
              </a:rPr>
              <a:t>Rubriques Rédigées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1" u="none" strike="noStrike" kern="1200" cap="none" spc="0" normalizeH="0" baseline="0" noProof="0">
                <a:ln>
                  <a:noFill/>
                </a:ln>
                <a:solidFill>
                  <a:srgbClr val="000000"/>
                </a:solidFill>
                <a:effectLst/>
                <a:uLnTx/>
                <a:uFillTx/>
                <a:latin typeface="Segoe UI"/>
                <a:ea typeface="+mn-ea"/>
                <a:cs typeface="+mn-cs"/>
              </a:rPr>
              <a:t>“Combien de miles ai-je dans mon compte</a:t>
            </a:r>
          </a:p>
        </p:txBody>
      </p:sp>
      <p:sp>
        <p:nvSpPr>
          <p:cNvPr id="29" name="TextBox 28">
            <a:extLst>
              <a:ext uri="{FF2B5EF4-FFF2-40B4-BE49-F238E27FC236}">
                <a16:creationId xmlns:a16="http://schemas.microsoft.com/office/drawing/2014/main" id="{E7C398B4-EE58-83D4-B028-913559622D8D}"/>
              </a:ext>
            </a:extLst>
          </p:cNvPr>
          <p:cNvSpPr txBox="1"/>
          <p:nvPr/>
        </p:nvSpPr>
        <p:spPr>
          <a:xfrm>
            <a:off x="349323" y="3161602"/>
            <a:ext cx="2861409" cy="72327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0" u="none" strike="noStrike" kern="1200" cap="none" spc="0" normalizeH="0" baseline="0" noProof="0">
                <a:ln>
                  <a:noFill/>
                </a:ln>
                <a:solidFill>
                  <a:srgbClr val="0B556A"/>
                </a:solidFill>
                <a:effectLst/>
                <a:uLnTx/>
                <a:uFillTx/>
                <a:latin typeface="Segoe UI Semibold"/>
                <a:ea typeface="+mn-ea"/>
                <a:cs typeface="+mn-cs"/>
              </a:rPr>
              <a:t>FAQ / Réponses scriptés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1" u="none" strike="noStrike" kern="1200" cap="none" spc="0" normalizeH="0" baseline="0" noProof="0">
                <a:ln>
                  <a:noFill/>
                </a:ln>
                <a:solidFill>
                  <a:srgbClr val="000000"/>
                </a:solidFill>
                <a:effectLst/>
                <a:uLnTx/>
                <a:uFillTx/>
                <a:latin typeface="Segoe UI"/>
                <a:ea typeface="+mn-ea"/>
                <a:cs typeface="+mn-cs"/>
              </a:rPr>
              <a:t>“Pourquoi tous les vols sont-ils actuellement cloués au sol ?”</a:t>
            </a:r>
            <a:endParaRPr kumimoji="0" lang="fr-FR" sz="14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02EBA3A3-96FE-03A8-CAEE-D3E995191A2E}"/>
              </a:ext>
            </a:extLst>
          </p:cNvPr>
          <p:cNvSpPr txBox="1"/>
          <p:nvPr/>
        </p:nvSpPr>
        <p:spPr>
          <a:xfrm>
            <a:off x="349323" y="5409778"/>
            <a:ext cx="2815021"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0" u="none" strike="noStrike" kern="1200" cap="none" spc="0" normalizeH="0" baseline="0" noProof="0">
                <a:ln>
                  <a:noFill/>
                </a:ln>
                <a:solidFill>
                  <a:srgbClr val="0B556A"/>
                </a:solidFill>
                <a:effectLst/>
                <a:uLnTx/>
                <a:uFillTx/>
                <a:latin typeface="Segoe UI Semibold"/>
                <a:ea typeface="+mn-ea"/>
                <a:cs typeface="+mn-cs"/>
              </a:rPr>
              <a:t>Escalade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0" i="1" u="none" strike="noStrike" kern="1200" cap="none" spc="0" normalizeH="0" baseline="0" noProof="0">
                <a:ln>
                  <a:noFill/>
                </a:ln>
                <a:solidFill>
                  <a:srgbClr val="000000"/>
                </a:solidFill>
                <a:effectLst/>
                <a:uLnTx/>
                <a:uFillTx/>
                <a:latin typeface="Segoe UI"/>
                <a:ea typeface="+mn-ea"/>
                <a:cs typeface="+mn-cs"/>
              </a:rPr>
              <a:t>“Puis-je parler à un agent ?”</a:t>
            </a:r>
            <a:endParaRPr kumimoji="0" lang="fr-FR"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88248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BE1F4AA5-C29E-5356-A801-544FBCE59E01}"/>
              </a:ext>
            </a:extLst>
          </p:cNvPr>
          <p:cNvSpPr/>
          <p:nvPr/>
        </p:nvSpPr>
        <p:spPr bwMode="auto">
          <a:xfrm>
            <a:off x="351537" y="649705"/>
            <a:ext cx="7808495" cy="5847341"/>
          </a:xfrm>
          <a:prstGeom prst="roundRect">
            <a:avLst>
              <a:gd name="adj" fmla="val 2005"/>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6" name="Straight Connector 5">
            <a:extLst>
              <a:ext uri="{FF2B5EF4-FFF2-40B4-BE49-F238E27FC236}">
                <a16:creationId xmlns:a16="http://schemas.microsoft.com/office/drawing/2014/main" id="{669EE069-898B-9B30-7C69-BA125C7C0043}"/>
              </a:ext>
            </a:extLst>
          </p:cNvPr>
          <p:cNvCxnSpPr>
            <a:cxnSpLocks/>
          </p:cNvCxnSpPr>
          <p:nvPr/>
        </p:nvCxnSpPr>
        <p:spPr>
          <a:xfrm flipH="1">
            <a:off x="2050337" y="1900526"/>
            <a:ext cx="0" cy="4391987"/>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8A1A020-4A23-6FC4-5E67-6E70A1435748}"/>
              </a:ext>
            </a:extLst>
          </p:cNvPr>
          <p:cNvSpPr/>
          <p:nvPr/>
        </p:nvSpPr>
        <p:spPr bwMode="auto">
          <a:xfrm>
            <a:off x="1908493" y="878497"/>
            <a:ext cx="3266711" cy="1012476"/>
          </a:xfrm>
          <a:prstGeom prst="roundRect">
            <a:avLst>
              <a:gd name="adj" fmla="val 7678"/>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AD7D3765-C05C-617B-B39C-C3C51707459D}"/>
              </a:ext>
            </a:extLst>
          </p:cNvPr>
          <p:cNvSpPr txBox="1"/>
          <p:nvPr/>
        </p:nvSpPr>
        <p:spPr>
          <a:xfrm>
            <a:off x="1979179" y="989015"/>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Segoe UI Semibold"/>
                <a:ea typeface="+mn-ea"/>
                <a:cs typeface="+mn-cs"/>
              </a:rPr>
              <a:t>Authored Topics</a:t>
            </a:r>
          </a:p>
        </p:txBody>
      </p:sp>
      <p:sp>
        <p:nvSpPr>
          <p:cNvPr id="13" name="Rectangle: Rounded Corners 12">
            <a:extLst>
              <a:ext uri="{FF2B5EF4-FFF2-40B4-BE49-F238E27FC236}">
                <a16:creationId xmlns:a16="http://schemas.microsoft.com/office/drawing/2014/main" id="{0E156E2A-8D84-D513-4242-C2EC89242E7E}"/>
              </a:ext>
            </a:extLst>
          </p:cNvPr>
          <p:cNvSpPr/>
          <p:nvPr/>
        </p:nvSpPr>
        <p:spPr bwMode="auto">
          <a:xfrm>
            <a:off x="2004901" y="1302454"/>
            <a:ext cx="1503585" cy="500077"/>
          </a:xfrm>
          <a:prstGeom prst="roundRect">
            <a:avLst>
              <a:gd name="adj" fmla="val 7678"/>
            </a:avLst>
          </a:prstGeom>
          <a:solidFill>
            <a:schemeClr val="accent4">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2176EB50-BF0F-2AC0-11AD-F6F7ECC5A413}"/>
              </a:ext>
            </a:extLst>
          </p:cNvPr>
          <p:cNvSpPr txBox="1"/>
          <p:nvPr/>
        </p:nvSpPr>
        <p:spPr>
          <a:xfrm>
            <a:off x="2004901" y="1383215"/>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egoe UI Semibold"/>
                <a:ea typeface="+mn-ea"/>
                <a:cs typeface="+mn-cs"/>
              </a:rPr>
              <a:t>Unified</a:t>
            </a:r>
            <a:br>
              <a:rPr kumimoji="0" lang="fr-FR" sz="1100" b="0" i="0" u="none" strike="noStrike" kern="1200" cap="none" spc="0" normalizeH="0" baseline="0" noProof="0">
                <a:ln>
                  <a:noFill/>
                </a:ln>
                <a:solidFill>
                  <a:srgbClr val="FFFFFF"/>
                </a:solidFill>
                <a:effectLst/>
                <a:uLnTx/>
                <a:uFillTx/>
                <a:latin typeface="Segoe UI Semibold"/>
                <a:ea typeface="+mn-ea"/>
                <a:cs typeface="+mn-cs"/>
              </a:rPr>
            </a:br>
            <a:r>
              <a:rPr kumimoji="0" lang="fr-FR" sz="1100" b="0" i="0" u="none" strike="noStrike" kern="1200" cap="none" spc="0" normalizeH="0" baseline="0" noProof="0">
                <a:ln>
                  <a:noFill/>
                </a:ln>
                <a:solidFill>
                  <a:srgbClr val="FFFFFF"/>
                </a:solidFill>
                <a:effectLst/>
                <a:uLnTx/>
                <a:uFillTx/>
                <a:latin typeface="Segoe UI Semibold"/>
                <a:ea typeface="+mn-ea"/>
                <a:cs typeface="+mn-cs"/>
              </a:rPr>
              <a:t>Authoring Canvas</a:t>
            </a:r>
          </a:p>
        </p:txBody>
      </p:sp>
      <p:sp>
        <p:nvSpPr>
          <p:cNvPr id="21" name="Rectangle: Rounded Corners 20">
            <a:extLst>
              <a:ext uri="{FF2B5EF4-FFF2-40B4-BE49-F238E27FC236}">
                <a16:creationId xmlns:a16="http://schemas.microsoft.com/office/drawing/2014/main" id="{EA0E9499-A8DB-8967-7CDC-6F058FABDC3C}"/>
              </a:ext>
            </a:extLst>
          </p:cNvPr>
          <p:cNvSpPr/>
          <p:nvPr/>
        </p:nvSpPr>
        <p:spPr bwMode="auto">
          <a:xfrm>
            <a:off x="3575210" y="1313995"/>
            <a:ext cx="1503585" cy="500077"/>
          </a:xfrm>
          <a:prstGeom prst="roundRect">
            <a:avLst>
              <a:gd name="adj" fmla="val 7678"/>
            </a:avLst>
          </a:prstGeom>
          <a:solidFill>
            <a:schemeClr val="accent4">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C8C3EC4D-0390-02DD-7DDA-A1BDE95925B7}"/>
              </a:ext>
            </a:extLst>
          </p:cNvPr>
          <p:cNvSpPr txBox="1"/>
          <p:nvPr/>
        </p:nvSpPr>
        <p:spPr>
          <a:xfrm>
            <a:off x="3575210" y="1394756"/>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egoe UI Semibold"/>
                <a:ea typeface="+mn-ea"/>
                <a:cs typeface="+mn-cs"/>
              </a:rPr>
              <a:t>Copilot-assisted Authoring</a:t>
            </a:r>
          </a:p>
        </p:txBody>
      </p:sp>
      <p:sp>
        <p:nvSpPr>
          <p:cNvPr id="30" name="Rectangle: Rounded Corners 29">
            <a:extLst>
              <a:ext uri="{FF2B5EF4-FFF2-40B4-BE49-F238E27FC236}">
                <a16:creationId xmlns:a16="http://schemas.microsoft.com/office/drawing/2014/main" id="{D651BB6F-367E-73ED-3190-57E64C43B657}"/>
              </a:ext>
            </a:extLst>
          </p:cNvPr>
          <p:cNvSpPr/>
          <p:nvPr/>
        </p:nvSpPr>
        <p:spPr bwMode="auto">
          <a:xfrm>
            <a:off x="2744168" y="2194468"/>
            <a:ext cx="3266711" cy="1012476"/>
          </a:xfrm>
          <a:prstGeom prst="roundRect">
            <a:avLst>
              <a:gd name="adj" fmla="val 7678"/>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D29078BE-66FB-1A40-9847-425AAA378610}"/>
              </a:ext>
            </a:extLst>
          </p:cNvPr>
          <p:cNvSpPr txBox="1"/>
          <p:nvPr/>
        </p:nvSpPr>
        <p:spPr>
          <a:xfrm>
            <a:off x="2814854" y="2304986"/>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0000"/>
                </a:solidFill>
                <a:effectLst/>
                <a:uLnTx/>
                <a:uFillTx/>
                <a:latin typeface="Segoe UI Semibold"/>
                <a:ea typeface="+mn-ea"/>
                <a:cs typeface="+mn-cs"/>
              </a:rPr>
              <a:t>FAQ / Scripted Responses</a:t>
            </a:r>
          </a:p>
        </p:txBody>
      </p:sp>
      <p:sp>
        <p:nvSpPr>
          <p:cNvPr id="32" name="Rectangle: Rounded Corners 31">
            <a:extLst>
              <a:ext uri="{FF2B5EF4-FFF2-40B4-BE49-F238E27FC236}">
                <a16:creationId xmlns:a16="http://schemas.microsoft.com/office/drawing/2014/main" id="{2D066E40-91E2-A925-783E-90BC8DEE6A6B}"/>
              </a:ext>
            </a:extLst>
          </p:cNvPr>
          <p:cNvSpPr/>
          <p:nvPr/>
        </p:nvSpPr>
        <p:spPr bwMode="auto">
          <a:xfrm>
            <a:off x="2840576" y="262419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TextBox 33">
            <a:extLst>
              <a:ext uri="{FF2B5EF4-FFF2-40B4-BE49-F238E27FC236}">
                <a16:creationId xmlns:a16="http://schemas.microsoft.com/office/drawing/2014/main" id="{701BF562-18A6-DC86-8FD3-6B42C6395984}"/>
              </a:ext>
            </a:extLst>
          </p:cNvPr>
          <p:cNvSpPr txBox="1"/>
          <p:nvPr/>
        </p:nvSpPr>
        <p:spPr>
          <a:xfrm>
            <a:off x="2841462" y="278959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Authored Topics</a:t>
            </a:r>
          </a:p>
        </p:txBody>
      </p:sp>
      <p:sp>
        <p:nvSpPr>
          <p:cNvPr id="35" name="Rectangle: Rounded Corners 34">
            <a:extLst>
              <a:ext uri="{FF2B5EF4-FFF2-40B4-BE49-F238E27FC236}">
                <a16:creationId xmlns:a16="http://schemas.microsoft.com/office/drawing/2014/main" id="{37B412C8-E3E0-29D0-47DD-903804992B64}"/>
              </a:ext>
            </a:extLst>
          </p:cNvPr>
          <p:cNvSpPr/>
          <p:nvPr/>
        </p:nvSpPr>
        <p:spPr bwMode="auto">
          <a:xfrm>
            <a:off x="4410885" y="262419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9" name="TextBox 48">
            <a:extLst>
              <a:ext uri="{FF2B5EF4-FFF2-40B4-BE49-F238E27FC236}">
                <a16:creationId xmlns:a16="http://schemas.microsoft.com/office/drawing/2014/main" id="{ECD921CB-6BD7-A9DA-CF39-1BD753696BF1}"/>
              </a:ext>
            </a:extLst>
          </p:cNvPr>
          <p:cNvSpPr txBox="1"/>
          <p:nvPr/>
        </p:nvSpPr>
        <p:spPr>
          <a:xfrm>
            <a:off x="4410885" y="2704957"/>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FAQ via Custom Question Answering</a:t>
            </a:r>
          </a:p>
        </p:txBody>
      </p:sp>
      <p:sp>
        <p:nvSpPr>
          <p:cNvPr id="62" name="Rectangle: Rounded Corners 61">
            <a:extLst>
              <a:ext uri="{FF2B5EF4-FFF2-40B4-BE49-F238E27FC236}">
                <a16:creationId xmlns:a16="http://schemas.microsoft.com/office/drawing/2014/main" id="{6BC940CB-2822-7E3C-C3D0-91C508028165}"/>
              </a:ext>
            </a:extLst>
          </p:cNvPr>
          <p:cNvSpPr/>
          <p:nvPr/>
        </p:nvSpPr>
        <p:spPr bwMode="auto">
          <a:xfrm>
            <a:off x="3562685" y="3510439"/>
            <a:ext cx="3266711" cy="1012476"/>
          </a:xfrm>
          <a:prstGeom prst="roundRect">
            <a:avLst>
              <a:gd name="adj" fmla="val 7678"/>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1" name="TextBox 70">
            <a:extLst>
              <a:ext uri="{FF2B5EF4-FFF2-40B4-BE49-F238E27FC236}">
                <a16:creationId xmlns:a16="http://schemas.microsoft.com/office/drawing/2014/main" id="{C3A968A8-C0A1-3FBD-DCD7-798613426FCD}"/>
              </a:ext>
            </a:extLst>
          </p:cNvPr>
          <p:cNvSpPr txBox="1"/>
          <p:nvPr/>
        </p:nvSpPr>
        <p:spPr>
          <a:xfrm>
            <a:off x="3633371" y="3620957"/>
            <a:ext cx="3125338" cy="215444"/>
          </a:xfrm>
          <a:prstGeom prst="rect">
            <a:avLst/>
          </a:prstGeom>
          <a:solidFill>
            <a:schemeClr val="accent4">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0000"/>
                </a:solidFill>
                <a:effectLst/>
                <a:uLnTx/>
                <a:uFillTx/>
                <a:latin typeface="Segoe UI Semibold"/>
                <a:ea typeface="+mn-ea"/>
                <a:cs typeface="+mn-cs"/>
              </a:rPr>
              <a:t>Generated Responses</a:t>
            </a:r>
          </a:p>
        </p:txBody>
      </p:sp>
      <p:sp>
        <p:nvSpPr>
          <p:cNvPr id="72" name="Rectangle: Rounded Corners 71">
            <a:extLst>
              <a:ext uri="{FF2B5EF4-FFF2-40B4-BE49-F238E27FC236}">
                <a16:creationId xmlns:a16="http://schemas.microsoft.com/office/drawing/2014/main" id="{13C06773-23B7-FE02-DA6D-CAF36E9C2D53}"/>
              </a:ext>
            </a:extLst>
          </p:cNvPr>
          <p:cNvSpPr/>
          <p:nvPr/>
        </p:nvSpPr>
        <p:spPr bwMode="auto">
          <a:xfrm>
            <a:off x="3659093" y="3940167"/>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3" name="TextBox 72">
            <a:extLst>
              <a:ext uri="{FF2B5EF4-FFF2-40B4-BE49-F238E27FC236}">
                <a16:creationId xmlns:a16="http://schemas.microsoft.com/office/drawing/2014/main" id="{C5E91C90-4C1F-ADD4-32DA-8C90AB3DF370}"/>
              </a:ext>
            </a:extLst>
          </p:cNvPr>
          <p:cNvSpPr txBox="1"/>
          <p:nvPr/>
        </p:nvSpPr>
        <p:spPr>
          <a:xfrm>
            <a:off x="3659093" y="4020928"/>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Generative Answers / Actions</a:t>
            </a:r>
          </a:p>
        </p:txBody>
      </p:sp>
      <p:sp>
        <p:nvSpPr>
          <p:cNvPr id="74" name="Rectangle: Rounded Corners 73">
            <a:extLst>
              <a:ext uri="{FF2B5EF4-FFF2-40B4-BE49-F238E27FC236}">
                <a16:creationId xmlns:a16="http://schemas.microsoft.com/office/drawing/2014/main" id="{752AE716-399A-17AE-3C2C-828CBB5B1693}"/>
              </a:ext>
            </a:extLst>
          </p:cNvPr>
          <p:cNvSpPr/>
          <p:nvPr/>
        </p:nvSpPr>
        <p:spPr bwMode="auto">
          <a:xfrm>
            <a:off x="5229402" y="3940167"/>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5" name="TextBox 74">
            <a:extLst>
              <a:ext uri="{FF2B5EF4-FFF2-40B4-BE49-F238E27FC236}">
                <a16:creationId xmlns:a16="http://schemas.microsoft.com/office/drawing/2014/main" id="{9D4DCA3B-FD63-3DD6-D69B-19D01CBB3D4F}"/>
              </a:ext>
            </a:extLst>
          </p:cNvPr>
          <p:cNvSpPr txBox="1"/>
          <p:nvPr/>
        </p:nvSpPr>
        <p:spPr>
          <a:xfrm>
            <a:off x="5229402" y="4105567"/>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GPT Models</a:t>
            </a:r>
          </a:p>
        </p:txBody>
      </p:sp>
      <p:sp>
        <p:nvSpPr>
          <p:cNvPr id="84" name="Rectangle: Rounded Corners 83">
            <a:extLst>
              <a:ext uri="{FF2B5EF4-FFF2-40B4-BE49-F238E27FC236}">
                <a16:creationId xmlns:a16="http://schemas.microsoft.com/office/drawing/2014/main" id="{12749759-3509-EB3B-6744-CFD721641953}"/>
              </a:ext>
            </a:extLst>
          </p:cNvPr>
          <p:cNvSpPr/>
          <p:nvPr/>
        </p:nvSpPr>
        <p:spPr bwMode="auto">
          <a:xfrm>
            <a:off x="4398360" y="4828678"/>
            <a:ext cx="3266711" cy="1012476"/>
          </a:xfrm>
          <a:prstGeom prst="roundRect">
            <a:avLst>
              <a:gd name="adj" fmla="val 7678"/>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5" name="TextBox 84">
            <a:extLst>
              <a:ext uri="{FF2B5EF4-FFF2-40B4-BE49-F238E27FC236}">
                <a16:creationId xmlns:a16="http://schemas.microsoft.com/office/drawing/2014/main" id="{97414D2E-9BE7-77E6-C01F-A3D9EA977DD5}"/>
              </a:ext>
            </a:extLst>
          </p:cNvPr>
          <p:cNvSpPr txBox="1"/>
          <p:nvPr/>
        </p:nvSpPr>
        <p:spPr>
          <a:xfrm>
            <a:off x="4469046" y="4939196"/>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0000"/>
                </a:solidFill>
                <a:effectLst/>
                <a:uLnTx/>
                <a:uFillTx/>
                <a:latin typeface="Segoe UI Semibold"/>
                <a:ea typeface="+mn-ea"/>
                <a:cs typeface="+mn-cs"/>
              </a:rPr>
              <a:t>Escalation</a:t>
            </a:r>
          </a:p>
        </p:txBody>
      </p:sp>
      <p:grpSp>
        <p:nvGrpSpPr>
          <p:cNvPr id="4" name="Group 3">
            <a:extLst>
              <a:ext uri="{FF2B5EF4-FFF2-40B4-BE49-F238E27FC236}">
                <a16:creationId xmlns:a16="http://schemas.microsoft.com/office/drawing/2014/main" id="{B71617E4-A8BF-7805-E13F-AC97CC7281DE}"/>
              </a:ext>
            </a:extLst>
          </p:cNvPr>
          <p:cNvGrpSpPr/>
          <p:nvPr/>
        </p:nvGrpSpPr>
        <p:grpSpPr>
          <a:xfrm>
            <a:off x="4494768" y="5258406"/>
            <a:ext cx="3073894" cy="500077"/>
            <a:chOff x="8209410" y="5258406"/>
            <a:chExt cx="3073894" cy="500077"/>
          </a:xfrm>
        </p:grpSpPr>
        <p:sp>
          <p:nvSpPr>
            <p:cNvPr id="86" name="Rectangle: Rounded Corners 85">
              <a:extLst>
                <a:ext uri="{FF2B5EF4-FFF2-40B4-BE49-F238E27FC236}">
                  <a16:creationId xmlns:a16="http://schemas.microsoft.com/office/drawing/2014/main" id="{D0868141-2A4F-1A40-2ABD-8E5092970EED}"/>
                </a:ext>
              </a:extLst>
            </p:cNvPr>
            <p:cNvSpPr/>
            <p:nvPr/>
          </p:nvSpPr>
          <p:spPr bwMode="auto">
            <a:xfrm>
              <a:off x="8209410"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5422D7DA-45D2-E2C9-A95C-92878C722D9A}"/>
                </a:ext>
              </a:extLst>
            </p:cNvPr>
            <p:cNvSpPr txBox="1"/>
            <p:nvPr/>
          </p:nvSpPr>
          <p:spPr>
            <a:xfrm>
              <a:off x="8209410"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Omni-channel</a:t>
              </a:r>
            </a:p>
          </p:txBody>
        </p:sp>
        <p:sp>
          <p:nvSpPr>
            <p:cNvPr id="88" name="Rectangle: Rounded Corners 87">
              <a:extLst>
                <a:ext uri="{FF2B5EF4-FFF2-40B4-BE49-F238E27FC236}">
                  <a16:creationId xmlns:a16="http://schemas.microsoft.com/office/drawing/2014/main" id="{4D02392C-EC71-59DB-96BA-9AD5611CE13B}"/>
                </a:ext>
              </a:extLst>
            </p:cNvPr>
            <p:cNvSpPr/>
            <p:nvPr/>
          </p:nvSpPr>
          <p:spPr bwMode="auto">
            <a:xfrm>
              <a:off x="9779719"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9" name="TextBox 88">
              <a:extLst>
                <a:ext uri="{FF2B5EF4-FFF2-40B4-BE49-F238E27FC236}">
                  <a16:creationId xmlns:a16="http://schemas.microsoft.com/office/drawing/2014/main" id="{A1045215-C28A-9D86-7D34-951D2D24A053}"/>
                </a:ext>
              </a:extLst>
            </p:cNvPr>
            <p:cNvSpPr txBox="1"/>
            <p:nvPr/>
          </p:nvSpPr>
          <p:spPr>
            <a:xfrm>
              <a:off x="9779719"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uLnTx/>
                  <a:uFillTx/>
                  <a:latin typeface="Segoe UI Semibold"/>
                  <a:ea typeface="+mn-ea"/>
                  <a:cs typeface="+mn-cs"/>
                </a:rPr>
                <a:t>Live Agent Hand-off</a:t>
              </a:r>
            </a:p>
          </p:txBody>
        </p:sp>
      </p:grpSp>
      <p:cxnSp>
        <p:nvCxnSpPr>
          <p:cNvPr id="47" name="Connector: Elbow 46">
            <a:extLst>
              <a:ext uri="{FF2B5EF4-FFF2-40B4-BE49-F238E27FC236}">
                <a16:creationId xmlns:a16="http://schemas.microsoft.com/office/drawing/2014/main" id="{592F16AE-2B5F-52E1-2C04-65854AF69355}"/>
              </a:ext>
            </a:extLst>
          </p:cNvPr>
          <p:cNvCxnSpPr>
            <a:cxnSpLocks/>
            <a:endCxn id="30" idx="1"/>
          </p:cNvCxnSpPr>
          <p:nvPr/>
        </p:nvCxnSpPr>
        <p:spPr>
          <a:xfrm rot="16200000" flipH="1">
            <a:off x="2137297" y="2093835"/>
            <a:ext cx="800180" cy="413562"/>
          </a:xfrm>
          <a:prstGeom prst="bentConnector2">
            <a:avLst/>
          </a:prstGeom>
          <a:ln w="222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56E0E9-5A8E-D462-B38A-08C5B1D13366}"/>
              </a:ext>
            </a:extLst>
          </p:cNvPr>
          <p:cNvCxnSpPr>
            <a:cxnSpLocks/>
          </p:cNvCxnSpPr>
          <p:nvPr/>
        </p:nvCxnSpPr>
        <p:spPr>
          <a:xfrm flipH="1">
            <a:off x="2951755" y="3229639"/>
            <a:ext cx="0" cy="3062874"/>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319E1FCE-BDA0-6734-2E9D-77D96DC4D111}"/>
              </a:ext>
            </a:extLst>
          </p:cNvPr>
          <p:cNvCxnSpPr>
            <a:cxnSpLocks/>
          </p:cNvCxnSpPr>
          <p:nvPr/>
        </p:nvCxnSpPr>
        <p:spPr>
          <a:xfrm rot="16200000" flipH="1">
            <a:off x="2964672" y="3414176"/>
            <a:ext cx="800180" cy="413562"/>
          </a:xfrm>
          <a:prstGeom prst="bentConnector2">
            <a:avLst/>
          </a:prstGeom>
          <a:ln w="222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3A4AD06-E29A-FDF0-7ED1-8F5768EF1918}"/>
              </a:ext>
            </a:extLst>
          </p:cNvPr>
          <p:cNvCxnSpPr>
            <a:cxnSpLocks/>
          </p:cNvCxnSpPr>
          <p:nvPr/>
        </p:nvCxnSpPr>
        <p:spPr>
          <a:xfrm rot="16200000" flipH="1">
            <a:off x="3791488" y="4732415"/>
            <a:ext cx="800180" cy="413562"/>
          </a:xfrm>
          <a:prstGeom prst="bentConnector2">
            <a:avLst/>
          </a:prstGeom>
          <a:ln w="222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20BA79-74BA-90DA-FC8A-2A6321E09DEC}"/>
              </a:ext>
            </a:extLst>
          </p:cNvPr>
          <p:cNvCxnSpPr>
            <a:cxnSpLocks/>
          </p:cNvCxnSpPr>
          <p:nvPr/>
        </p:nvCxnSpPr>
        <p:spPr>
          <a:xfrm flipH="1">
            <a:off x="3759925" y="4533454"/>
            <a:ext cx="1937" cy="1759059"/>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7A1DEEF-DA32-B5E1-FE76-892335CF4320}"/>
              </a:ext>
            </a:extLst>
          </p:cNvPr>
          <p:cNvCxnSpPr>
            <a:cxnSpLocks/>
          </p:cNvCxnSpPr>
          <p:nvPr/>
        </p:nvCxnSpPr>
        <p:spPr>
          <a:xfrm>
            <a:off x="4662921" y="5841154"/>
            <a:ext cx="0" cy="457010"/>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7079E9-7098-6C3B-B2EF-B18C0981FB37}"/>
              </a:ext>
            </a:extLst>
          </p:cNvPr>
          <p:cNvSpPr txBox="1"/>
          <p:nvPr/>
        </p:nvSpPr>
        <p:spPr>
          <a:xfrm>
            <a:off x="5356691" y="283872"/>
            <a:ext cx="387721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000000"/>
                </a:solidFill>
                <a:effectLst/>
                <a:uLnTx/>
                <a:uFillTx/>
                <a:latin typeface="Segoe UI Semibold"/>
                <a:ea typeface="+mn-ea"/>
                <a:cs typeface="+mn-cs"/>
              </a:rPr>
              <a:t>Copilot Studio Dialog Management</a:t>
            </a:r>
          </a:p>
        </p:txBody>
      </p:sp>
      <p:sp>
        <p:nvSpPr>
          <p:cNvPr id="17" name="TextBox 16">
            <a:extLst>
              <a:ext uri="{FF2B5EF4-FFF2-40B4-BE49-F238E27FC236}">
                <a16:creationId xmlns:a16="http://schemas.microsoft.com/office/drawing/2014/main" id="{3DB12C49-0926-81AB-92B0-792A448F47D7}"/>
              </a:ext>
            </a:extLst>
          </p:cNvPr>
          <p:cNvSpPr txBox="1"/>
          <p:nvPr/>
        </p:nvSpPr>
        <p:spPr>
          <a:xfrm>
            <a:off x="615156" y="1317038"/>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1</a:t>
            </a:r>
          </a:p>
        </p:txBody>
      </p:sp>
      <p:sp>
        <p:nvSpPr>
          <p:cNvPr id="2" name="TextBox 1">
            <a:extLst>
              <a:ext uri="{FF2B5EF4-FFF2-40B4-BE49-F238E27FC236}">
                <a16:creationId xmlns:a16="http://schemas.microsoft.com/office/drawing/2014/main" id="{47051ABF-FE19-3EA5-7ED8-472510024BE2}"/>
              </a:ext>
            </a:extLst>
          </p:cNvPr>
          <p:cNvSpPr txBox="1"/>
          <p:nvPr/>
        </p:nvSpPr>
        <p:spPr>
          <a:xfrm>
            <a:off x="615155" y="2587836"/>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2</a:t>
            </a:r>
          </a:p>
        </p:txBody>
      </p:sp>
      <p:sp>
        <p:nvSpPr>
          <p:cNvPr id="3" name="TextBox 2">
            <a:extLst>
              <a:ext uri="{FF2B5EF4-FFF2-40B4-BE49-F238E27FC236}">
                <a16:creationId xmlns:a16="http://schemas.microsoft.com/office/drawing/2014/main" id="{2906D149-9BE4-290B-A551-8F2BB72C3F7F}"/>
              </a:ext>
            </a:extLst>
          </p:cNvPr>
          <p:cNvSpPr txBox="1"/>
          <p:nvPr/>
        </p:nvSpPr>
        <p:spPr>
          <a:xfrm>
            <a:off x="615154" y="3911853"/>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3</a:t>
            </a:r>
          </a:p>
        </p:txBody>
      </p:sp>
      <p:sp>
        <p:nvSpPr>
          <p:cNvPr id="8" name="TextBox 7">
            <a:extLst>
              <a:ext uri="{FF2B5EF4-FFF2-40B4-BE49-F238E27FC236}">
                <a16:creationId xmlns:a16="http://schemas.microsoft.com/office/drawing/2014/main" id="{5280B4BE-0372-8CDD-A7E4-4F6F029348FA}"/>
              </a:ext>
            </a:extLst>
          </p:cNvPr>
          <p:cNvSpPr txBox="1"/>
          <p:nvPr/>
        </p:nvSpPr>
        <p:spPr>
          <a:xfrm>
            <a:off x="615153" y="5244942"/>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Segoe UI Semibold"/>
                <a:ea typeface="+mn-ea"/>
                <a:cs typeface="+mn-cs"/>
              </a:rPr>
              <a:t>…STAGE 4</a:t>
            </a:r>
          </a:p>
        </p:txBody>
      </p:sp>
      <p:sp>
        <p:nvSpPr>
          <p:cNvPr id="19" name="TextBox 18">
            <a:extLst>
              <a:ext uri="{FF2B5EF4-FFF2-40B4-BE49-F238E27FC236}">
                <a16:creationId xmlns:a16="http://schemas.microsoft.com/office/drawing/2014/main" id="{D6E934EF-5574-A391-9074-20686FFF757A}"/>
              </a:ext>
            </a:extLst>
          </p:cNvPr>
          <p:cNvSpPr txBox="1"/>
          <p:nvPr/>
        </p:nvSpPr>
        <p:spPr>
          <a:xfrm>
            <a:off x="5272440" y="6247907"/>
            <a:ext cx="2792128" cy="161583"/>
          </a:xfrm>
          <a:prstGeom prst="rect">
            <a:avLst/>
          </a:prstGeom>
          <a:noFill/>
        </p:spPr>
        <p:txBody>
          <a:bodyPr wrap="square" lIns="0" tIns="0" rIns="0" bIns="0" rtlCol="0">
            <a:spAutoFit/>
          </a:bodyPr>
          <a:lstStyle>
            <a:defPPr>
              <a:defRPr lang="en-US"/>
            </a:defPPr>
            <a:lvl1pPr>
              <a:defRPr sz="1200">
                <a:solidFill>
                  <a:schemeClr val="tx1">
                    <a:lumMod val="7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lumMod val="50000"/>
                  </a:srgbClr>
                </a:solidFill>
                <a:effectLst/>
                <a:uLnTx/>
                <a:uFillTx/>
                <a:latin typeface="Segoe UI Semibold"/>
                <a:ea typeface="+mn-ea"/>
                <a:cs typeface="+mn-cs"/>
              </a:rPr>
              <a:t>* Will only move to next stage(s) if necessary</a:t>
            </a:r>
          </a:p>
        </p:txBody>
      </p:sp>
      <p:pic>
        <p:nvPicPr>
          <p:cNvPr id="5" name="Graphic 4">
            <a:extLst>
              <a:ext uri="{FF2B5EF4-FFF2-40B4-BE49-F238E27FC236}">
                <a16:creationId xmlns:a16="http://schemas.microsoft.com/office/drawing/2014/main" id="{AE46860D-0FDE-7308-792E-C897F1A11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6385" y="207781"/>
            <a:ext cx="387851" cy="387851"/>
          </a:xfrm>
          <a:prstGeom prst="rect">
            <a:avLst/>
          </a:prstGeom>
        </p:spPr>
      </p:pic>
      <p:grpSp>
        <p:nvGrpSpPr>
          <p:cNvPr id="57" name="Groupe 56">
            <a:extLst>
              <a:ext uri="{FF2B5EF4-FFF2-40B4-BE49-F238E27FC236}">
                <a16:creationId xmlns:a16="http://schemas.microsoft.com/office/drawing/2014/main" id="{F55E4B7F-E864-8286-2886-6D8E861B1828}"/>
              </a:ext>
            </a:extLst>
          </p:cNvPr>
          <p:cNvGrpSpPr/>
          <p:nvPr/>
        </p:nvGrpSpPr>
        <p:grpSpPr>
          <a:xfrm>
            <a:off x="6829396" y="889726"/>
            <a:ext cx="5265601" cy="4756737"/>
            <a:chOff x="6829396" y="889726"/>
            <a:chExt cx="5265601" cy="4756737"/>
          </a:xfrm>
        </p:grpSpPr>
        <p:sp>
          <p:nvSpPr>
            <p:cNvPr id="26" name="Rectangle: Rounded Corners 82">
              <a:extLst>
                <a:ext uri="{FF2B5EF4-FFF2-40B4-BE49-F238E27FC236}">
                  <a16:creationId xmlns:a16="http://schemas.microsoft.com/office/drawing/2014/main" id="{3538D119-ADD8-EC7E-9960-04EB9F0FF3D4}"/>
                </a:ext>
              </a:extLst>
            </p:cNvPr>
            <p:cNvSpPr/>
            <p:nvPr/>
          </p:nvSpPr>
          <p:spPr bwMode="auto">
            <a:xfrm>
              <a:off x="8843882" y="889726"/>
              <a:ext cx="2352675" cy="488841"/>
            </a:xfrm>
            <a:prstGeom prst="round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rgbClr val="FFFFFF"/>
                </a:solidFill>
                <a:ea typeface="Segoe UI" pitchFamily="34" charset="0"/>
                <a:cs typeface="Segoe UI" pitchFamily="34" charset="0"/>
              </a:endParaRPr>
            </a:p>
          </p:txBody>
        </p:sp>
        <p:sp>
          <p:nvSpPr>
            <p:cNvPr id="27" name="Rectangle: Rounded Corners 37">
              <a:extLst>
                <a:ext uri="{FF2B5EF4-FFF2-40B4-BE49-F238E27FC236}">
                  <a16:creationId xmlns:a16="http://schemas.microsoft.com/office/drawing/2014/main" id="{AFA107A1-A8EA-7FF1-621B-4EA4A4ADE429}"/>
                </a:ext>
              </a:extLst>
            </p:cNvPr>
            <p:cNvSpPr/>
            <p:nvPr/>
          </p:nvSpPr>
          <p:spPr bwMode="auto">
            <a:xfrm>
              <a:off x="7945444" y="3995603"/>
              <a:ext cx="4149553" cy="1434880"/>
            </a:xfrm>
            <a:prstGeom prst="roundRect">
              <a:avLst>
                <a:gd name="adj" fmla="val 10797"/>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9" name="Rectangle: Rounded Corners 38">
              <a:extLst>
                <a:ext uri="{FF2B5EF4-FFF2-40B4-BE49-F238E27FC236}">
                  <a16:creationId xmlns:a16="http://schemas.microsoft.com/office/drawing/2014/main" id="{84A0D8B0-8C7F-607F-2A4B-0211C2A6796F}"/>
                </a:ext>
              </a:extLst>
            </p:cNvPr>
            <p:cNvSpPr/>
            <p:nvPr/>
          </p:nvSpPr>
          <p:spPr bwMode="auto">
            <a:xfrm>
              <a:off x="7945444" y="1769781"/>
              <a:ext cx="4149553" cy="1434880"/>
            </a:xfrm>
            <a:prstGeom prst="roundRect">
              <a:avLst>
                <a:gd name="adj" fmla="val 10797"/>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7" name="TextBox 39">
              <a:extLst>
                <a:ext uri="{FF2B5EF4-FFF2-40B4-BE49-F238E27FC236}">
                  <a16:creationId xmlns:a16="http://schemas.microsoft.com/office/drawing/2014/main" id="{44D8CC81-B305-0132-0CF7-5AF097267BCF}"/>
                </a:ext>
              </a:extLst>
            </p:cNvPr>
            <p:cNvSpPr txBox="1"/>
            <p:nvPr/>
          </p:nvSpPr>
          <p:spPr>
            <a:xfrm>
              <a:off x="9276024" y="1000855"/>
              <a:ext cx="1502783"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chemeClr val="bg1"/>
                  </a:solidFill>
                  <a:effectLst/>
                  <a:uLnTx/>
                  <a:uFillTx/>
                  <a:latin typeface="Segoe UI Semibold"/>
                  <a:ea typeface="+mn-ea"/>
                  <a:cs typeface="+mn-cs"/>
                </a:rPr>
                <a:t>GPT Capabilities</a:t>
              </a:r>
            </a:p>
          </p:txBody>
        </p:sp>
        <p:sp>
          <p:nvSpPr>
            <p:cNvPr id="38" name="TextBox 40">
              <a:extLst>
                <a:ext uri="{FF2B5EF4-FFF2-40B4-BE49-F238E27FC236}">
                  <a16:creationId xmlns:a16="http://schemas.microsoft.com/office/drawing/2014/main" id="{169FBB1F-DC9A-3866-6119-7B47768DF5D0}"/>
                </a:ext>
              </a:extLst>
            </p:cNvPr>
            <p:cNvSpPr txBox="1"/>
            <p:nvPr/>
          </p:nvSpPr>
          <p:spPr>
            <a:xfrm>
              <a:off x="8789838" y="4122116"/>
              <a:ext cx="1806593" cy="246221"/>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0B556A"/>
                  </a:solidFill>
                  <a:effectLst/>
                  <a:uLnTx/>
                  <a:uFillTx/>
                  <a:latin typeface="Segoe UI Semibold"/>
                  <a:ea typeface="+mn-ea"/>
                  <a:cs typeface="+mn-cs"/>
                </a:rPr>
                <a:t>GPT Models</a:t>
              </a:r>
            </a:p>
          </p:txBody>
        </p:sp>
        <p:sp>
          <p:nvSpPr>
            <p:cNvPr id="39" name="TextBox 42">
              <a:extLst>
                <a:ext uri="{FF2B5EF4-FFF2-40B4-BE49-F238E27FC236}">
                  <a16:creationId xmlns:a16="http://schemas.microsoft.com/office/drawing/2014/main" id="{275250B4-8DDF-EC40-C130-46046015B7EB}"/>
                </a:ext>
              </a:extLst>
            </p:cNvPr>
            <p:cNvSpPr txBox="1"/>
            <p:nvPr/>
          </p:nvSpPr>
          <p:spPr>
            <a:xfrm>
              <a:off x="8763753" y="1868504"/>
              <a:ext cx="2909004" cy="246221"/>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0B556A"/>
                  </a:solidFill>
                  <a:effectLst/>
                  <a:uLnTx/>
                  <a:uFillTx/>
                  <a:latin typeface="Segoe UI Semibold"/>
                  <a:ea typeface="+mn-ea"/>
                  <a:cs typeface="+mn-cs"/>
                </a:rPr>
                <a:t>Generative Answers</a:t>
              </a:r>
            </a:p>
          </p:txBody>
        </p:sp>
        <p:sp>
          <p:nvSpPr>
            <p:cNvPr id="40" name="Rectangle: Rounded Corners 43">
              <a:extLst>
                <a:ext uri="{FF2B5EF4-FFF2-40B4-BE49-F238E27FC236}">
                  <a16:creationId xmlns:a16="http://schemas.microsoft.com/office/drawing/2014/main" id="{2EC2634E-586B-F0B3-B406-C3C79EBE4CB7}"/>
                </a:ext>
              </a:extLst>
            </p:cNvPr>
            <p:cNvSpPr/>
            <p:nvPr/>
          </p:nvSpPr>
          <p:spPr bwMode="auto">
            <a:xfrm>
              <a:off x="8789838" y="2266966"/>
              <a:ext cx="1252344" cy="337051"/>
            </a:xfrm>
            <a:prstGeom prst="roundRect">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SharePoint</a:t>
              </a:r>
            </a:p>
          </p:txBody>
        </p:sp>
        <p:sp>
          <p:nvSpPr>
            <p:cNvPr id="41" name="Rectangle: Rounded Corners 44">
              <a:extLst>
                <a:ext uri="{FF2B5EF4-FFF2-40B4-BE49-F238E27FC236}">
                  <a16:creationId xmlns:a16="http://schemas.microsoft.com/office/drawing/2014/main" id="{2BF4708C-245E-BCA2-8086-8BFA8C9FA932}"/>
                </a:ext>
              </a:extLst>
            </p:cNvPr>
            <p:cNvSpPr/>
            <p:nvPr/>
          </p:nvSpPr>
          <p:spPr bwMode="auto">
            <a:xfrm>
              <a:off x="10401698" y="2268771"/>
              <a:ext cx="1154837" cy="337051"/>
            </a:xfrm>
            <a:prstGeom prst="roundRect">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Dataverse</a:t>
              </a:r>
            </a:p>
          </p:txBody>
        </p:sp>
        <p:sp>
          <p:nvSpPr>
            <p:cNvPr id="42" name="TextBox 45">
              <a:extLst>
                <a:ext uri="{FF2B5EF4-FFF2-40B4-BE49-F238E27FC236}">
                  <a16:creationId xmlns:a16="http://schemas.microsoft.com/office/drawing/2014/main" id="{1B656AF7-C27D-A1E7-C7EF-DF532B7A1BC4}"/>
                </a:ext>
              </a:extLst>
            </p:cNvPr>
            <p:cNvSpPr txBox="1"/>
            <p:nvPr/>
          </p:nvSpPr>
          <p:spPr>
            <a:xfrm>
              <a:off x="9328497" y="3256768"/>
              <a:ext cx="2766500" cy="16158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chemeClr val="bg1">
                      <a:lumMod val="50000"/>
                    </a:schemeClr>
                  </a:solidFill>
                  <a:effectLst/>
                  <a:uLnTx/>
                  <a:uFillTx/>
                  <a:latin typeface="Segoe UI Semibold"/>
                  <a:ea typeface="+mn-ea"/>
                  <a:cs typeface="+mn-cs"/>
                </a:rPr>
                <a:t>Bring your Knowledge - SaaS</a:t>
              </a:r>
            </a:p>
          </p:txBody>
        </p:sp>
        <p:sp>
          <p:nvSpPr>
            <p:cNvPr id="43" name="Rectangle: Rounded Corners 49">
              <a:extLst>
                <a:ext uri="{FF2B5EF4-FFF2-40B4-BE49-F238E27FC236}">
                  <a16:creationId xmlns:a16="http://schemas.microsoft.com/office/drawing/2014/main" id="{A346248D-98C3-F655-F782-9DF475027F02}"/>
                </a:ext>
              </a:extLst>
            </p:cNvPr>
            <p:cNvSpPr/>
            <p:nvPr/>
          </p:nvSpPr>
          <p:spPr bwMode="auto">
            <a:xfrm>
              <a:off x="8789838" y="2728128"/>
              <a:ext cx="1252344" cy="337051"/>
            </a:xfrm>
            <a:prstGeom prst="roundRect">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MS Graph</a:t>
              </a:r>
            </a:p>
          </p:txBody>
        </p:sp>
        <p:sp>
          <p:nvSpPr>
            <p:cNvPr id="44" name="Rectangle: Rounded Corners 50">
              <a:extLst>
                <a:ext uri="{FF2B5EF4-FFF2-40B4-BE49-F238E27FC236}">
                  <a16:creationId xmlns:a16="http://schemas.microsoft.com/office/drawing/2014/main" id="{A00BD68F-F967-C1B1-C077-B50E74C5ACA0}"/>
                </a:ext>
              </a:extLst>
            </p:cNvPr>
            <p:cNvSpPr/>
            <p:nvPr/>
          </p:nvSpPr>
          <p:spPr bwMode="auto">
            <a:xfrm>
              <a:off x="10402914" y="2728127"/>
              <a:ext cx="1153621" cy="337051"/>
            </a:xfrm>
            <a:prstGeom prst="roundRect">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Others</a:t>
              </a:r>
            </a:p>
          </p:txBody>
        </p:sp>
        <p:sp>
          <p:nvSpPr>
            <p:cNvPr id="45" name="TextBox 54">
              <a:extLst>
                <a:ext uri="{FF2B5EF4-FFF2-40B4-BE49-F238E27FC236}">
                  <a16:creationId xmlns:a16="http://schemas.microsoft.com/office/drawing/2014/main" id="{5B653053-B605-F841-0F2C-C28959381311}"/>
                </a:ext>
              </a:extLst>
            </p:cNvPr>
            <p:cNvSpPr txBox="1"/>
            <p:nvPr/>
          </p:nvSpPr>
          <p:spPr>
            <a:xfrm>
              <a:off x="9328497" y="5484880"/>
              <a:ext cx="2766500" cy="16158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chemeClr val="bg1">
                      <a:lumMod val="50000"/>
                    </a:schemeClr>
                  </a:solidFill>
                  <a:effectLst/>
                  <a:uLnTx/>
                  <a:uFillTx/>
                  <a:latin typeface="Segoe UI Semibold"/>
                  <a:ea typeface="+mn-ea"/>
                  <a:cs typeface="+mn-cs"/>
                </a:rPr>
                <a:t>Bring your Model - PaaS</a:t>
              </a:r>
            </a:p>
          </p:txBody>
        </p:sp>
        <p:pic>
          <p:nvPicPr>
            <p:cNvPr id="46" name="Picture 55" descr="Books on a shelf">
              <a:extLst>
                <a:ext uri="{FF2B5EF4-FFF2-40B4-BE49-F238E27FC236}">
                  <a16:creationId xmlns:a16="http://schemas.microsoft.com/office/drawing/2014/main" id="{7D0BBF95-D833-5C29-7D18-F5A646B7D8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8332" y="2002215"/>
              <a:ext cx="1003122" cy="970012"/>
            </a:xfrm>
            <a:prstGeom prst="ellipse">
              <a:avLst/>
            </a:prstGeom>
            <a:ln w="28575" cap="rnd">
              <a:solidFill>
                <a:srgbClr val="F2F2F2"/>
              </a:solidFill>
            </a:ln>
            <a:effectLst>
              <a:outerShdw blurRad="88900" sx="104000" sy="104000" algn="ctr" rotWithShape="0">
                <a:prstClr val="black">
                  <a:alpha val="36000"/>
                </a:prstClr>
              </a:outerShdw>
            </a:effectLst>
            <a:scene3d>
              <a:camera prst="orthographicFront"/>
              <a:lightRig rig="contrasting" dir="t">
                <a:rot lat="0" lon="0" rev="3000000"/>
              </a:lightRig>
            </a:scene3d>
            <a:sp3d contourW="7620">
              <a:bevelT w="95250" h="31750"/>
              <a:contourClr>
                <a:srgbClr val="333333"/>
              </a:contourClr>
            </a:sp3d>
          </p:spPr>
        </p:pic>
        <p:pic>
          <p:nvPicPr>
            <p:cNvPr id="48" name="Picture 56" descr="Connected wire-frame lines and dots">
              <a:extLst>
                <a:ext uri="{FF2B5EF4-FFF2-40B4-BE49-F238E27FC236}">
                  <a16:creationId xmlns:a16="http://schemas.microsoft.com/office/drawing/2014/main" id="{AEE28C4E-892F-762D-2769-FC7E4A2508E5}"/>
                </a:ext>
              </a:extLst>
            </p:cNvPr>
            <p:cNvPicPr>
              <a:picLocks noChangeAspect="1"/>
            </p:cNvPicPr>
            <p:nvPr/>
          </p:nvPicPr>
          <p:blipFill>
            <a:blip r:embed="rId6">
              <a:extLst>
                <a:ext uri="{28A0092B-C50C-407E-A947-70E740481C1C}">
                  <a14:useLocalDpi xmlns:a14="http://schemas.microsoft.com/office/drawing/2010/main" val="0"/>
                </a:ext>
              </a:extLst>
            </a:blip>
            <a:srcRect l="15534" r="15534"/>
            <a:stretch/>
          </p:blipFill>
          <p:spPr>
            <a:xfrm>
              <a:off x="7379347" y="4246491"/>
              <a:ext cx="1003122" cy="970012"/>
            </a:xfrm>
            <a:prstGeom prst="ellipse">
              <a:avLst/>
            </a:prstGeom>
            <a:ln w="28575" cap="rnd">
              <a:solidFill>
                <a:srgbClr val="F2F2F2"/>
              </a:solidFill>
            </a:ln>
            <a:effectLst>
              <a:outerShdw blurRad="88900" sx="104000" sy="104000" algn="ctr" rotWithShape="0">
                <a:prstClr val="black">
                  <a:alpha val="36000"/>
                </a:prstClr>
              </a:outerShdw>
            </a:effectLst>
            <a:scene3d>
              <a:camera prst="orthographicFront"/>
              <a:lightRig rig="contrasting" dir="t">
                <a:rot lat="0" lon="0" rev="3000000"/>
              </a:lightRig>
            </a:scene3d>
            <a:sp3d contourW="7620">
              <a:bevelT w="95250" h="31750"/>
              <a:contourClr>
                <a:srgbClr val="333333"/>
              </a:contourClr>
            </a:sp3d>
          </p:spPr>
        </p:pic>
        <p:sp>
          <p:nvSpPr>
            <p:cNvPr id="50" name="Rectangle: Rounded Corners 67">
              <a:extLst>
                <a:ext uri="{FF2B5EF4-FFF2-40B4-BE49-F238E27FC236}">
                  <a16:creationId xmlns:a16="http://schemas.microsoft.com/office/drawing/2014/main" id="{250B9ACD-9BA1-D8AE-20BA-C5F243C5388D}"/>
                </a:ext>
              </a:extLst>
            </p:cNvPr>
            <p:cNvSpPr/>
            <p:nvPr/>
          </p:nvSpPr>
          <p:spPr bwMode="auto">
            <a:xfrm>
              <a:off x="8789838" y="4475141"/>
              <a:ext cx="1252344" cy="863680"/>
            </a:xfrm>
            <a:prstGeom prst="roundRect">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1" name="Rectangle: Rounded Corners 69">
              <a:extLst>
                <a:ext uri="{FF2B5EF4-FFF2-40B4-BE49-F238E27FC236}">
                  <a16:creationId xmlns:a16="http://schemas.microsoft.com/office/drawing/2014/main" id="{63ABDCFF-97B4-1ECE-ECDF-BB5494087311}"/>
                </a:ext>
              </a:extLst>
            </p:cNvPr>
            <p:cNvSpPr/>
            <p:nvPr/>
          </p:nvSpPr>
          <p:spPr bwMode="auto">
            <a:xfrm>
              <a:off x="10160610" y="4607844"/>
              <a:ext cx="1806592" cy="580059"/>
            </a:xfrm>
            <a:prstGeom prst="roundRect">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FR"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52" name="Picture 41">
              <a:extLst>
                <a:ext uri="{FF2B5EF4-FFF2-40B4-BE49-F238E27FC236}">
                  <a16:creationId xmlns:a16="http://schemas.microsoft.com/office/drawing/2014/main" id="{85788F86-BE67-1E1D-5E39-A48C7C29042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10122140" y="4574080"/>
              <a:ext cx="1929118" cy="638071"/>
            </a:xfrm>
            <a:prstGeom prst="rect">
              <a:avLst/>
            </a:prstGeom>
          </p:spPr>
        </p:pic>
        <p:pic>
          <p:nvPicPr>
            <p:cNvPr id="54" name="Picture 47">
              <a:extLst>
                <a:ext uri="{FF2B5EF4-FFF2-40B4-BE49-F238E27FC236}">
                  <a16:creationId xmlns:a16="http://schemas.microsoft.com/office/drawing/2014/main" id="{DE17A0E4-3C15-17F3-13BB-FF83A655EF01}"/>
                </a:ext>
              </a:extLst>
            </p:cNvPr>
            <p:cNvPicPr>
              <a:picLocks noChangeAspect="1"/>
            </p:cNvPicPr>
            <p:nvPr/>
          </p:nvPicPr>
          <p:blipFill>
            <a:blip r:embed="rId9">
              <a:biLevel thresh="50000"/>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8988030" y="4610330"/>
              <a:ext cx="865251" cy="599186"/>
            </a:xfrm>
            <a:prstGeom prst="rect">
              <a:avLst/>
            </a:prstGeom>
          </p:spPr>
        </p:pic>
        <p:sp>
          <p:nvSpPr>
            <p:cNvPr id="55" name="Left Bracket 77">
              <a:extLst>
                <a:ext uri="{FF2B5EF4-FFF2-40B4-BE49-F238E27FC236}">
                  <a16:creationId xmlns:a16="http://schemas.microsoft.com/office/drawing/2014/main" id="{0947B7BB-B78A-573D-A80B-BB0FF9F14A7C}"/>
                </a:ext>
              </a:extLst>
            </p:cNvPr>
            <p:cNvSpPr/>
            <p:nvPr/>
          </p:nvSpPr>
          <p:spPr>
            <a:xfrm>
              <a:off x="7172922" y="2487221"/>
              <a:ext cx="193902" cy="2221845"/>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6" name="Straight Connector 79">
              <a:extLst>
                <a:ext uri="{FF2B5EF4-FFF2-40B4-BE49-F238E27FC236}">
                  <a16:creationId xmlns:a16="http://schemas.microsoft.com/office/drawing/2014/main" id="{162A9525-DC0D-ED45-4885-CFC8C2B5F2AC}"/>
                </a:ext>
              </a:extLst>
            </p:cNvPr>
            <p:cNvCxnSpPr>
              <a:cxnSpLocks/>
              <a:stCxn id="62" idx="3"/>
            </p:cNvCxnSpPr>
            <p:nvPr/>
          </p:nvCxnSpPr>
          <p:spPr>
            <a:xfrm>
              <a:off x="6829396" y="4016677"/>
              <a:ext cx="343526" cy="4251"/>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269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F4C9760-390F-4871-A568-B17A291834FB}"/>
              </a:ext>
            </a:extLst>
          </p:cNvPr>
          <p:cNvSpPr>
            <a:spLocks noGrp="1"/>
          </p:cNvSpPr>
          <p:nvPr>
            <p:ph type="title"/>
          </p:nvPr>
        </p:nvSpPr>
        <p:spPr/>
        <p:txBody>
          <a:bodyPr/>
          <a:lstStyle/>
          <a:p>
            <a:r>
              <a:rPr lang="fr-FR"/>
              <a:t>Merci à nos sponsors!</a:t>
            </a:r>
          </a:p>
        </p:txBody>
      </p:sp>
      <p:pic>
        <p:nvPicPr>
          <p:cNvPr id="2" name="Picture 2" descr="Photo of Askware">
            <a:extLst>
              <a:ext uri="{FF2B5EF4-FFF2-40B4-BE49-F238E27FC236}">
                <a16:creationId xmlns:a16="http://schemas.microsoft.com/office/drawing/2014/main" id="{3715F508-F905-4FF6-3A58-BA929C183A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431" b="17640"/>
          <a:stretch/>
        </p:blipFill>
        <p:spPr bwMode="auto">
          <a:xfrm>
            <a:off x="1843198" y="3025358"/>
            <a:ext cx="349094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hoto of Devoteam M Cloud">
            <a:extLst>
              <a:ext uri="{FF2B5EF4-FFF2-40B4-BE49-F238E27FC236}">
                <a16:creationId xmlns:a16="http://schemas.microsoft.com/office/drawing/2014/main" id="{94AB6B8D-1D83-E5AB-5DE4-9636E735A0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19" b="18000"/>
          <a:stretch/>
        </p:blipFill>
        <p:spPr bwMode="auto">
          <a:xfrm>
            <a:off x="7072103" y="3025358"/>
            <a:ext cx="327669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hoto of Dynagile">
            <a:extLst>
              <a:ext uri="{FF2B5EF4-FFF2-40B4-BE49-F238E27FC236}">
                <a16:creationId xmlns:a16="http://schemas.microsoft.com/office/drawing/2014/main" id="{13AA145C-9E29-4B99-B058-B930798DD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428" y="3025358"/>
            <a:ext cx="205714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oto of Exakis Nelite">
            <a:extLst>
              <a:ext uri="{FF2B5EF4-FFF2-40B4-BE49-F238E27FC236}">
                <a16:creationId xmlns:a16="http://schemas.microsoft.com/office/drawing/2014/main" id="{65B8599C-211B-3489-2AB8-619614999B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579" b="29347"/>
          <a:stretch/>
        </p:blipFill>
        <p:spPr bwMode="auto">
          <a:xfrm>
            <a:off x="1843198" y="1569008"/>
            <a:ext cx="478488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hoto of Expertime">
            <a:extLst>
              <a:ext uri="{FF2B5EF4-FFF2-40B4-BE49-F238E27FC236}">
                <a16:creationId xmlns:a16="http://schemas.microsoft.com/office/drawing/2014/main" id="{CC395EC2-67D2-30EA-4056-4FD764823F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6229" b="26991"/>
          <a:stretch/>
        </p:blipFill>
        <p:spPr bwMode="auto">
          <a:xfrm>
            <a:off x="6628084" y="1569008"/>
            <a:ext cx="439739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Photo of AvePoint">
            <a:extLst>
              <a:ext uri="{FF2B5EF4-FFF2-40B4-BE49-F238E27FC236}">
                <a16:creationId xmlns:a16="http://schemas.microsoft.com/office/drawing/2014/main" id="{997B4536-5703-0141-752B-0B832D05D8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4774" b="14263"/>
          <a:stretch/>
        </p:blipFill>
        <p:spPr bwMode="auto">
          <a:xfrm>
            <a:off x="3028573" y="4735902"/>
            <a:ext cx="225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hoto of DevPoint">
            <a:extLst>
              <a:ext uri="{FF2B5EF4-FFF2-40B4-BE49-F238E27FC236}">
                <a16:creationId xmlns:a16="http://schemas.microsoft.com/office/drawing/2014/main" id="{87DC575F-C761-92A6-E317-175C714A85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2527" y="4735902"/>
            <a:ext cx="137341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hoto of Hitachi Solutions">
            <a:extLst>
              <a:ext uri="{FF2B5EF4-FFF2-40B4-BE49-F238E27FC236}">
                <a16:creationId xmlns:a16="http://schemas.microsoft.com/office/drawing/2014/main" id="{C77D3930-FD8B-8347-8A60-E2FA98A79B6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208" b="7810"/>
          <a:stretch/>
        </p:blipFill>
        <p:spPr bwMode="auto">
          <a:xfrm>
            <a:off x="8339891" y="4735902"/>
            <a:ext cx="178304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33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2866-52D3-CEC6-C503-675B0EAA68CF}"/>
              </a:ext>
            </a:extLst>
          </p:cNvPr>
          <p:cNvSpPr>
            <a:spLocks noGrp="1"/>
          </p:cNvSpPr>
          <p:nvPr>
            <p:ph type="title"/>
          </p:nvPr>
        </p:nvSpPr>
        <p:spPr>
          <a:xfrm>
            <a:off x="2448426" y="0"/>
            <a:ext cx="7474397" cy="953037"/>
          </a:xfrm>
        </p:spPr>
        <p:txBody>
          <a:bodyPr/>
          <a:lstStyle/>
          <a:p>
            <a:r>
              <a:rPr lang="fr-FR" err="1"/>
              <a:t>Copilot</a:t>
            </a:r>
            <a:r>
              <a:rPr lang="fr-FR"/>
              <a:t> Studio</a:t>
            </a:r>
          </a:p>
        </p:txBody>
      </p:sp>
      <p:pic>
        <p:nvPicPr>
          <p:cNvPr id="13" name="Picture 12">
            <a:extLst>
              <a:ext uri="{FF2B5EF4-FFF2-40B4-BE49-F238E27FC236}">
                <a16:creationId xmlns:a16="http://schemas.microsoft.com/office/drawing/2014/main" id="{7D9F47D5-66C2-4D43-7B57-581B038CEE63}"/>
              </a:ext>
            </a:extLst>
          </p:cNvPr>
          <p:cNvPicPr>
            <a:picLocks noChangeAspect="1"/>
          </p:cNvPicPr>
          <p:nvPr/>
        </p:nvPicPr>
        <p:blipFill>
          <a:blip r:embed="rId3"/>
          <a:stretch>
            <a:fillRect/>
          </a:stretch>
        </p:blipFill>
        <p:spPr>
          <a:xfrm>
            <a:off x="2614333" y="969395"/>
            <a:ext cx="8859762" cy="5406577"/>
          </a:xfrm>
          <a:prstGeom prst="rect">
            <a:avLst/>
          </a:prstGeom>
          <a:ln>
            <a:noFill/>
          </a:ln>
          <a:effectLst>
            <a:outerShdw blurRad="190500" algn="tl" rotWithShape="0">
              <a:srgbClr val="000000">
                <a:alpha val="70000"/>
              </a:srgbClr>
            </a:outerShdw>
          </a:effectLst>
        </p:spPr>
      </p:pic>
      <p:sp>
        <p:nvSpPr>
          <p:cNvPr id="14" name="Rectangle : coins arrondis 16">
            <a:extLst>
              <a:ext uri="{FF2B5EF4-FFF2-40B4-BE49-F238E27FC236}">
                <a16:creationId xmlns:a16="http://schemas.microsoft.com/office/drawing/2014/main" id="{57252544-0109-A6D7-C7D4-51AD4ADD601A}"/>
              </a:ext>
            </a:extLst>
          </p:cNvPr>
          <p:cNvSpPr/>
          <p:nvPr/>
        </p:nvSpPr>
        <p:spPr>
          <a:xfrm>
            <a:off x="25284" y="5636320"/>
            <a:ext cx="2485000"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a:t> Azure Open AI</a:t>
            </a:r>
          </a:p>
        </p:txBody>
      </p:sp>
      <p:sp>
        <p:nvSpPr>
          <p:cNvPr id="15" name="Rectangle : coins arrondis 17">
            <a:extLst>
              <a:ext uri="{FF2B5EF4-FFF2-40B4-BE49-F238E27FC236}">
                <a16:creationId xmlns:a16="http://schemas.microsoft.com/office/drawing/2014/main" id="{8A2F675E-23BB-33DF-06D0-5AB56CFB8E0E}"/>
              </a:ext>
            </a:extLst>
          </p:cNvPr>
          <p:cNvSpPr/>
          <p:nvPr/>
        </p:nvSpPr>
        <p:spPr>
          <a:xfrm>
            <a:off x="30480" y="6261217"/>
            <a:ext cx="2479804"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a:t>AI Builder</a:t>
            </a:r>
          </a:p>
        </p:txBody>
      </p:sp>
      <p:sp>
        <p:nvSpPr>
          <p:cNvPr id="16" name="Rectangle : coins arrondis 18">
            <a:extLst>
              <a:ext uri="{FF2B5EF4-FFF2-40B4-BE49-F238E27FC236}">
                <a16:creationId xmlns:a16="http://schemas.microsoft.com/office/drawing/2014/main" id="{8276C936-EF14-1A1C-A268-979508DC74A3}"/>
              </a:ext>
            </a:extLst>
          </p:cNvPr>
          <p:cNvSpPr/>
          <p:nvPr/>
        </p:nvSpPr>
        <p:spPr>
          <a:xfrm>
            <a:off x="25283" y="5011177"/>
            <a:ext cx="2485001"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a:t>Custom </a:t>
            </a:r>
            <a:r>
              <a:rPr lang="fr-FR" err="1"/>
              <a:t>Connector</a:t>
            </a:r>
            <a:endParaRPr lang="fr-FR"/>
          </a:p>
        </p:txBody>
      </p:sp>
      <p:pic>
        <p:nvPicPr>
          <p:cNvPr id="18" name="AIBuilder-Icon">
            <a:extLst>
              <a:ext uri="{FF2B5EF4-FFF2-40B4-BE49-F238E27FC236}">
                <a16:creationId xmlns:a16="http://schemas.microsoft.com/office/drawing/2014/main" id="{887C2DE5-9C16-DEC8-6B5D-2583EC05DB0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4064" y="6299599"/>
            <a:ext cx="432197" cy="432197"/>
          </a:xfrm>
          <a:prstGeom prst="rect">
            <a:avLst/>
          </a:prstGeom>
        </p:spPr>
      </p:pic>
      <p:sp>
        <p:nvSpPr>
          <p:cNvPr id="19" name="Rectangle : coins arrondis 16">
            <a:extLst>
              <a:ext uri="{FF2B5EF4-FFF2-40B4-BE49-F238E27FC236}">
                <a16:creationId xmlns:a16="http://schemas.microsoft.com/office/drawing/2014/main" id="{67B2047D-9B03-5CD7-078B-E7578CBA731E}"/>
              </a:ext>
            </a:extLst>
          </p:cNvPr>
          <p:cNvSpPr/>
          <p:nvPr/>
        </p:nvSpPr>
        <p:spPr>
          <a:xfrm>
            <a:off x="25284" y="4384158"/>
            <a:ext cx="2485000"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a:t>Power Automate</a:t>
            </a:r>
          </a:p>
        </p:txBody>
      </p:sp>
      <p:pic>
        <p:nvPicPr>
          <p:cNvPr id="20" name="Connector-Icon">
            <a:extLst>
              <a:ext uri="{FF2B5EF4-FFF2-40B4-BE49-F238E27FC236}">
                <a16:creationId xmlns:a16="http://schemas.microsoft.com/office/drawing/2014/main" id="{E349ACCC-73F8-1378-9B90-6F2204097C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15089" y="5060291"/>
            <a:ext cx="426300" cy="426300"/>
          </a:xfrm>
          <a:prstGeom prst="rect">
            <a:avLst/>
          </a:prstGeom>
        </p:spPr>
      </p:pic>
      <p:grpSp>
        <p:nvGrpSpPr>
          <p:cNvPr id="22" name="Groupe 2">
            <a:extLst>
              <a:ext uri="{FF2B5EF4-FFF2-40B4-BE49-F238E27FC236}">
                <a16:creationId xmlns:a16="http://schemas.microsoft.com/office/drawing/2014/main" id="{2A8FC568-B193-A21B-839E-CCE802B8E595}"/>
              </a:ext>
            </a:extLst>
          </p:cNvPr>
          <p:cNvGrpSpPr/>
          <p:nvPr/>
        </p:nvGrpSpPr>
        <p:grpSpPr>
          <a:xfrm>
            <a:off x="77574" y="5698517"/>
            <a:ext cx="701330" cy="432197"/>
            <a:chOff x="10361999" y="5592486"/>
            <a:chExt cx="925260" cy="672737"/>
          </a:xfrm>
        </p:grpSpPr>
        <p:pic>
          <p:nvPicPr>
            <p:cNvPr id="24" name="Picture 2" descr="Consumer Finance Company Achieves Growth Using Artificial Intelligence ...">
              <a:extLst>
                <a:ext uri="{FF2B5EF4-FFF2-40B4-BE49-F238E27FC236}">
                  <a16:creationId xmlns:a16="http://schemas.microsoft.com/office/drawing/2014/main" id="{AA6A3386-A289-A4CE-7A2D-37C36F652C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1999" y="5592486"/>
              <a:ext cx="925260" cy="4857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5" name="Picture 4" descr="Команда OpenAI Five Dota 2">
              <a:extLst>
                <a:ext uri="{FF2B5EF4-FFF2-40B4-BE49-F238E27FC236}">
                  <a16:creationId xmlns:a16="http://schemas.microsoft.com/office/drawing/2014/main" id="{872B6F77-8CED-1E5B-A10B-CEDE30AEE3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08731" y="5899113"/>
              <a:ext cx="361129" cy="3661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pic>
        <p:nvPicPr>
          <p:cNvPr id="17" name="PowerAutomate-Icon">
            <a:extLst>
              <a:ext uri="{FF2B5EF4-FFF2-40B4-BE49-F238E27FC236}">
                <a16:creationId xmlns:a16="http://schemas.microsoft.com/office/drawing/2014/main" id="{6449842B-0627-DD7A-7AC3-DA00075BCCF5}"/>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064" y="4483148"/>
            <a:ext cx="407908" cy="40790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 coins arrondis 16">
            <a:extLst>
              <a:ext uri="{FF2B5EF4-FFF2-40B4-BE49-F238E27FC236}">
                <a16:creationId xmlns:a16="http://schemas.microsoft.com/office/drawing/2014/main" id="{4DE9B477-D96D-CD4C-9789-171CC4E689B4}"/>
              </a:ext>
            </a:extLst>
          </p:cNvPr>
          <p:cNvSpPr/>
          <p:nvPr/>
        </p:nvSpPr>
        <p:spPr>
          <a:xfrm>
            <a:off x="25284" y="3751835"/>
            <a:ext cx="2485000" cy="5565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err="1"/>
              <a:t>Copilot</a:t>
            </a:r>
            <a:r>
              <a:rPr lang="fr-FR"/>
              <a:t>  Studio</a:t>
            </a:r>
          </a:p>
        </p:txBody>
      </p:sp>
      <p:pic>
        <p:nvPicPr>
          <p:cNvPr id="28" name="Picture 2">
            <a:extLst>
              <a:ext uri="{FF2B5EF4-FFF2-40B4-BE49-F238E27FC236}">
                <a16:creationId xmlns:a16="http://schemas.microsoft.com/office/drawing/2014/main" id="{AD32ED23-7E2B-5880-98E7-B2134EF28DA3}"/>
              </a:ext>
            </a:extLst>
          </p:cNvPr>
          <p:cNvPicPr>
            <a:picLocks noChangeAspect="1" noChangeArrowheads="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142373" y="3826063"/>
            <a:ext cx="459599" cy="45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92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F1AD3A-5BE3-220E-35EF-85C45A3CC75B}"/>
              </a:ext>
            </a:extLst>
          </p:cNvPr>
          <p:cNvSpPr>
            <a:spLocks noGrp="1"/>
          </p:cNvSpPr>
          <p:nvPr>
            <p:ph type="title"/>
          </p:nvPr>
        </p:nvSpPr>
        <p:spPr/>
        <p:txBody>
          <a:bodyPr/>
          <a:lstStyle/>
          <a:p>
            <a:r>
              <a:rPr lang="fr-FR" err="1"/>
              <a:t>Learn</a:t>
            </a:r>
            <a:r>
              <a:rPr lang="fr-FR"/>
              <a:t> Prompt</a:t>
            </a:r>
          </a:p>
        </p:txBody>
      </p:sp>
      <p:pic>
        <p:nvPicPr>
          <p:cNvPr id="5" name="Espace réservé du contenu 4">
            <a:extLst>
              <a:ext uri="{FF2B5EF4-FFF2-40B4-BE49-F238E27FC236}">
                <a16:creationId xmlns:a16="http://schemas.microsoft.com/office/drawing/2014/main" id="{8A3B9C85-AB81-3828-FF5F-3CE6B6216A86}"/>
              </a:ext>
            </a:extLst>
          </p:cNvPr>
          <p:cNvPicPr>
            <a:picLocks noGrp="1" noChangeAspect="1"/>
          </p:cNvPicPr>
          <p:nvPr>
            <p:ph idx="1"/>
          </p:nvPr>
        </p:nvPicPr>
        <p:blipFill>
          <a:blip r:embed="rId2"/>
          <a:stretch>
            <a:fillRect/>
          </a:stretch>
        </p:blipFill>
        <p:spPr>
          <a:xfrm>
            <a:off x="3123904" y="1423988"/>
            <a:ext cx="7477716" cy="4752975"/>
          </a:xfrm>
          <a:prstGeom prst="rect">
            <a:avLst/>
          </a:prstGeom>
          <a:ln>
            <a:noFill/>
          </a:ln>
          <a:effectLst>
            <a:outerShdw blurRad="190500" algn="tl" rotWithShape="0">
              <a:srgbClr val="000000">
                <a:alpha val="70000"/>
              </a:srgbClr>
            </a:outerShdw>
          </a:effectLst>
        </p:spPr>
      </p:pic>
      <p:pic>
        <p:nvPicPr>
          <p:cNvPr id="8" name="Image 7">
            <a:extLst>
              <a:ext uri="{FF2B5EF4-FFF2-40B4-BE49-F238E27FC236}">
                <a16:creationId xmlns:a16="http://schemas.microsoft.com/office/drawing/2014/main" id="{0B51A494-1AB9-097E-9B0F-B8FDB898A2E1}"/>
              </a:ext>
            </a:extLst>
          </p:cNvPr>
          <p:cNvPicPr>
            <a:picLocks noChangeAspect="1"/>
          </p:cNvPicPr>
          <p:nvPr/>
        </p:nvPicPr>
        <p:blipFill>
          <a:blip r:embed="rId3"/>
          <a:stretch>
            <a:fillRect/>
          </a:stretch>
        </p:blipFill>
        <p:spPr>
          <a:xfrm>
            <a:off x="718931" y="2495136"/>
            <a:ext cx="2610678" cy="2610678"/>
          </a:xfrm>
          <a:prstGeom prst="rect">
            <a:avLst/>
          </a:prstGeom>
        </p:spPr>
      </p:pic>
    </p:spTree>
    <p:extLst>
      <p:ext uri="{BB962C8B-B14F-4D97-AF65-F5344CB8AC3E}">
        <p14:creationId xmlns:p14="http://schemas.microsoft.com/office/powerpoint/2010/main" val="1863595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7D090B-A16E-639D-8A26-50DBFFD34AB5}"/>
              </a:ext>
            </a:extLst>
          </p:cNvPr>
          <p:cNvSpPr>
            <a:spLocks noGrp="1"/>
          </p:cNvSpPr>
          <p:nvPr>
            <p:ph type="title"/>
          </p:nvPr>
        </p:nvSpPr>
        <p:spPr/>
        <p:txBody>
          <a:bodyPr/>
          <a:lstStyle/>
          <a:p>
            <a:r>
              <a:rPr lang="fr-FR" err="1"/>
              <a:t>Learn</a:t>
            </a:r>
            <a:r>
              <a:rPr lang="fr-FR"/>
              <a:t> Meta Prompt</a:t>
            </a:r>
          </a:p>
        </p:txBody>
      </p:sp>
      <p:pic>
        <p:nvPicPr>
          <p:cNvPr id="1026" name="Picture 2" descr="Screenshot of metaprompts influencing a chatbot conversation.">
            <a:extLst>
              <a:ext uri="{FF2B5EF4-FFF2-40B4-BE49-F238E27FC236}">
                <a16:creationId xmlns:a16="http://schemas.microsoft.com/office/drawing/2014/main" id="{C32B0AC5-A348-9B1C-B5CA-6DBF6B741D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0024" y="1423988"/>
            <a:ext cx="8505476" cy="475297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BAD8663-A281-70C0-2B35-58B6B5CAEE10}"/>
              </a:ext>
            </a:extLst>
          </p:cNvPr>
          <p:cNvPicPr>
            <a:picLocks noChangeAspect="1"/>
          </p:cNvPicPr>
          <p:nvPr/>
        </p:nvPicPr>
        <p:blipFill>
          <a:blip r:embed="rId3"/>
          <a:stretch>
            <a:fillRect/>
          </a:stretch>
        </p:blipFill>
        <p:spPr>
          <a:xfrm>
            <a:off x="718931" y="2495136"/>
            <a:ext cx="2610678" cy="2610678"/>
          </a:xfrm>
          <a:prstGeom prst="rect">
            <a:avLst/>
          </a:prstGeom>
        </p:spPr>
      </p:pic>
    </p:spTree>
    <p:extLst>
      <p:ext uri="{BB962C8B-B14F-4D97-AF65-F5344CB8AC3E}">
        <p14:creationId xmlns:p14="http://schemas.microsoft.com/office/powerpoint/2010/main" val="461393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843315A-F2CC-4FEE-967E-674C34C11AB3}"/>
              </a:ext>
            </a:extLst>
          </p:cNvPr>
          <p:cNvSpPr>
            <a:spLocks noGrp="1"/>
          </p:cNvSpPr>
          <p:nvPr>
            <p:ph type="title"/>
          </p:nvPr>
        </p:nvSpPr>
        <p:spPr>
          <a:xfrm>
            <a:off x="775083" y="1387248"/>
            <a:ext cx="10641833" cy="2041752"/>
          </a:xfrm>
        </p:spPr>
        <p:txBody>
          <a:bodyPr>
            <a:normAutofit/>
          </a:bodyPr>
          <a:lstStyle/>
          <a:p>
            <a:pPr algn="ctr"/>
            <a:r>
              <a:rPr lang="fr-FR"/>
              <a:t>Merci pour votre attention!</a:t>
            </a:r>
            <a:br>
              <a:rPr lang="fr-FR"/>
            </a:br>
            <a:br>
              <a:rPr lang="fr-FR"/>
            </a:br>
            <a:r>
              <a:rPr lang="fr-FR" sz="3200"/>
              <a:t>La discussion se poursuit dans l’application </a:t>
            </a:r>
            <a:r>
              <a:rPr lang="fr-FR" sz="3200" err="1"/>
              <a:t>run.events</a:t>
            </a:r>
            <a:r>
              <a:rPr lang="fr-FR" sz="3200"/>
              <a:t> 😉</a:t>
            </a:r>
            <a:endParaRPr lang="fr-FR"/>
          </a:p>
        </p:txBody>
      </p:sp>
      <p:pic>
        <p:nvPicPr>
          <p:cNvPr id="2" name="Image 1">
            <a:extLst>
              <a:ext uri="{FF2B5EF4-FFF2-40B4-BE49-F238E27FC236}">
                <a16:creationId xmlns:a16="http://schemas.microsoft.com/office/drawing/2014/main" id="{2E94E185-4993-4E60-B003-D19BECAB9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962" y="3861725"/>
            <a:ext cx="1017982" cy="1017982"/>
          </a:xfrm>
          <a:prstGeom prst="rect">
            <a:avLst/>
          </a:prstGeom>
        </p:spPr>
      </p:pic>
    </p:spTree>
    <p:extLst>
      <p:ext uri="{BB962C8B-B14F-4D97-AF65-F5344CB8AC3E}">
        <p14:creationId xmlns:p14="http://schemas.microsoft.com/office/powerpoint/2010/main" val="143446314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4A7A-0982-1E69-2446-B3D6E6B4AD48}"/>
              </a:ext>
            </a:extLst>
          </p:cNvPr>
          <p:cNvSpPr>
            <a:spLocks noGrp="1"/>
          </p:cNvSpPr>
          <p:nvPr>
            <p:ph type="title"/>
          </p:nvPr>
        </p:nvSpPr>
        <p:spPr/>
        <p:txBody>
          <a:bodyPr/>
          <a:lstStyle/>
          <a:p>
            <a:r>
              <a:rPr lang="fr-FR"/>
              <a:t>AI Builder : AI Prompts Builder</a:t>
            </a:r>
          </a:p>
        </p:txBody>
      </p:sp>
      <p:sp>
        <p:nvSpPr>
          <p:cNvPr id="6" name="Content Placeholder 5">
            <a:extLst>
              <a:ext uri="{FF2B5EF4-FFF2-40B4-BE49-F238E27FC236}">
                <a16:creationId xmlns:a16="http://schemas.microsoft.com/office/drawing/2014/main" id="{56674087-0E7F-7E47-AAE8-07573F99C1BF}"/>
              </a:ext>
            </a:extLst>
          </p:cNvPr>
          <p:cNvSpPr>
            <a:spLocks noGrp="1"/>
          </p:cNvSpPr>
          <p:nvPr>
            <p:ph idx="1"/>
          </p:nvPr>
        </p:nvSpPr>
        <p:spPr/>
        <p:txBody>
          <a:bodyPr/>
          <a:lstStyle/>
          <a:p>
            <a:endParaRPr lang="fr-FR"/>
          </a:p>
        </p:txBody>
      </p:sp>
      <p:pic>
        <p:nvPicPr>
          <p:cNvPr id="6146" name="Picture 2" descr="A diagram of a diagram&#10;&#10;Description automatically generated">
            <a:extLst>
              <a:ext uri="{FF2B5EF4-FFF2-40B4-BE49-F238E27FC236}">
                <a16:creationId xmlns:a16="http://schemas.microsoft.com/office/drawing/2014/main" id="{E0B7EB08-F5EA-E712-610A-E106D1225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59" y="1076017"/>
            <a:ext cx="10726455" cy="544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484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BE1F4AA5-C29E-5356-A801-544FBCE59E01}"/>
              </a:ext>
            </a:extLst>
          </p:cNvPr>
          <p:cNvSpPr/>
          <p:nvPr/>
        </p:nvSpPr>
        <p:spPr bwMode="auto">
          <a:xfrm>
            <a:off x="218062" y="1863091"/>
            <a:ext cx="11778915" cy="4767496"/>
          </a:xfrm>
          <a:prstGeom prst="roundRect">
            <a:avLst>
              <a:gd name="adj" fmla="val 2005"/>
            </a:avLst>
          </a:prstGeom>
          <a:solidFill>
            <a:srgbClr val="0B556A">
              <a:alpha val="36000"/>
            </a:srgbClr>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15DA894-3B9C-20FA-2719-364829B5664F}"/>
              </a:ext>
            </a:extLst>
          </p:cNvPr>
          <p:cNvSpPr/>
          <p:nvPr/>
        </p:nvSpPr>
        <p:spPr bwMode="auto">
          <a:xfrm>
            <a:off x="3858171" y="4926589"/>
            <a:ext cx="3745878" cy="1218314"/>
          </a:xfrm>
          <a:prstGeom prst="roundRect">
            <a:avLst>
              <a:gd name="adj" fmla="val 5804"/>
            </a:avLst>
          </a:prstGeom>
          <a:noFill/>
          <a:ln w="19050">
            <a:solidFill>
              <a:srgbClr val="0B556A"/>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04217364-2186-9A93-87D4-1F280917FCFE}"/>
              </a:ext>
            </a:extLst>
          </p:cNvPr>
          <p:cNvSpPr/>
          <p:nvPr/>
        </p:nvSpPr>
        <p:spPr bwMode="auto">
          <a:xfrm>
            <a:off x="2387072" y="247031"/>
            <a:ext cx="9589231" cy="1339694"/>
          </a:xfrm>
          <a:prstGeom prst="roundRect">
            <a:avLst>
              <a:gd name="adj" fmla="val 10284"/>
            </a:avLst>
          </a:prstGeom>
          <a:noFill/>
          <a:ln w="28575">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15" name="Rectangle 1114">
            <a:extLst>
              <a:ext uri="{FF2B5EF4-FFF2-40B4-BE49-F238E27FC236}">
                <a16:creationId xmlns:a16="http://schemas.microsoft.com/office/drawing/2014/main" id="{C8575829-EB6A-EBF5-E3B6-937F438CD913}"/>
              </a:ext>
            </a:extLst>
          </p:cNvPr>
          <p:cNvSpPr/>
          <p:nvPr/>
        </p:nvSpPr>
        <p:spPr bwMode="auto">
          <a:xfrm>
            <a:off x="9889116" y="1546461"/>
            <a:ext cx="183758" cy="408844"/>
          </a:xfrm>
          <a:prstGeom prst="rect">
            <a:avLst/>
          </a:prstGeom>
          <a:gradFill>
            <a:gsLst>
              <a:gs pos="100000">
                <a:srgbClr val="041F26"/>
              </a:gs>
              <a:gs pos="0">
                <a:srgbClr val="000000"/>
              </a:gs>
            </a:gsLst>
            <a:path path="circle">
              <a:fillToRect r="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125" name="Connector: Elbow 1124">
            <a:extLst>
              <a:ext uri="{FF2B5EF4-FFF2-40B4-BE49-F238E27FC236}">
                <a16:creationId xmlns:a16="http://schemas.microsoft.com/office/drawing/2014/main" id="{4CA0CC75-A97F-A4D8-914F-8ED0C686BF0A}"/>
              </a:ext>
            </a:extLst>
          </p:cNvPr>
          <p:cNvCxnSpPr>
            <a:cxnSpLocks/>
          </p:cNvCxnSpPr>
          <p:nvPr/>
        </p:nvCxnSpPr>
        <p:spPr>
          <a:xfrm rot="16200000" flipV="1">
            <a:off x="9949453" y="1488323"/>
            <a:ext cx="1039529" cy="976442"/>
          </a:xfrm>
          <a:prstGeom prst="bentConnector3">
            <a:avLst>
              <a:gd name="adj1" fmla="val 27381"/>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8" name="Rectangle 1107">
            <a:extLst>
              <a:ext uri="{FF2B5EF4-FFF2-40B4-BE49-F238E27FC236}">
                <a16:creationId xmlns:a16="http://schemas.microsoft.com/office/drawing/2014/main" id="{E2323716-0068-2093-BA9C-2BF932AE91B4}"/>
              </a:ext>
            </a:extLst>
          </p:cNvPr>
          <p:cNvSpPr/>
          <p:nvPr/>
        </p:nvSpPr>
        <p:spPr bwMode="auto">
          <a:xfrm>
            <a:off x="9582430" y="1766976"/>
            <a:ext cx="183758" cy="408844"/>
          </a:xfrm>
          <a:prstGeom prst="rect">
            <a:avLst/>
          </a:prstGeom>
          <a:gradFill>
            <a:gsLst>
              <a:gs pos="100000">
                <a:srgbClr val="041F26"/>
              </a:gs>
              <a:gs pos="0">
                <a:srgbClr val="000000"/>
              </a:gs>
            </a:gsLst>
            <a:path path="circle">
              <a:fillToRect r="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106" name="Connector: Elbow 1105">
            <a:extLst>
              <a:ext uri="{FF2B5EF4-FFF2-40B4-BE49-F238E27FC236}">
                <a16:creationId xmlns:a16="http://schemas.microsoft.com/office/drawing/2014/main" id="{9D295C1B-C595-0C83-1950-4EE23F50D209}"/>
              </a:ext>
            </a:extLst>
          </p:cNvPr>
          <p:cNvCxnSpPr>
            <a:cxnSpLocks/>
            <a:stCxn id="42" idx="0"/>
          </p:cNvCxnSpPr>
          <p:nvPr/>
        </p:nvCxnSpPr>
        <p:spPr>
          <a:xfrm rot="16200000" flipV="1">
            <a:off x="6072400" y="-1064259"/>
            <a:ext cx="826246" cy="6370946"/>
          </a:xfrm>
          <a:prstGeom prst="bentConnector2">
            <a:avLst/>
          </a:prstGeom>
          <a:ln w="28575">
            <a:solidFill>
              <a:srgbClr val="4CCBED"/>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86" name="Rectangle: Rounded Corners 185">
            <a:extLst>
              <a:ext uri="{FF2B5EF4-FFF2-40B4-BE49-F238E27FC236}">
                <a16:creationId xmlns:a16="http://schemas.microsoft.com/office/drawing/2014/main" id="{2FCEF2B6-8D5E-3A9D-DC8E-9E4D1133D11D}"/>
              </a:ext>
            </a:extLst>
          </p:cNvPr>
          <p:cNvSpPr/>
          <p:nvPr/>
        </p:nvSpPr>
        <p:spPr bwMode="auto">
          <a:xfrm>
            <a:off x="2666750" y="2144342"/>
            <a:ext cx="1024225" cy="3977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Message</a:t>
            </a:r>
            <a:endParaRPr kumimoji="0" lang="fr-FR"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75" name="Cylinder 174">
            <a:extLst>
              <a:ext uri="{FF2B5EF4-FFF2-40B4-BE49-F238E27FC236}">
                <a16:creationId xmlns:a16="http://schemas.microsoft.com/office/drawing/2014/main" id="{9A89FDE1-29B9-894C-0309-81434742D700}"/>
              </a:ext>
            </a:extLst>
          </p:cNvPr>
          <p:cNvSpPr/>
          <p:nvPr/>
        </p:nvSpPr>
        <p:spPr bwMode="auto">
          <a:xfrm>
            <a:off x="8006866" y="4994694"/>
            <a:ext cx="1074222" cy="1077036"/>
          </a:xfrm>
          <a:prstGeom prst="can">
            <a:avLst>
              <a:gd name="adj" fmla="val 13359"/>
            </a:avLst>
          </a:prstGeom>
          <a:solidFill>
            <a:srgbClr val="0B556A">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8" name="Left Bracket 137">
            <a:extLst>
              <a:ext uri="{FF2B5EF4-FFF2-40B4-BE49-F238E27FC236}">
                <a16:creationId xmlns:a16="http://schemas.microsoft.com/office/drawing/2014/main" id="{2971CE45-36D8-5829-AD9D-44E9210621EC}"/>
              </a:ext>
            </a:extLst>
          </p:cNvPr>
          <p:cNvSpPr/>
          <p:nvPr/>
        </p:nvSpPr>
        <p:spPr>
          <a:xfrm rot="16200000">
            <a:off x="6992525" y="-326785"/>
            <a:ext cx="283087" cy="8965019"/>
          </a:xfrm>
          <a:prstGeom prst="leftBracket">
            <a:avLst>
              <a:gd name="adj" fmla="val 154472"/>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Left Bracket 144">
            <a:extLst>
              <a:ext uri="{FF2B5EF4-FFF2-40B4-BE49-F238E27FC236}">
                <a16:creationId xmlns:a16="http://schemas.microsoft.com/office/drawing/2014/main" id="{EB00DAA1-A3DD-D6DC-DB4E-5BF0C03571FD}"/>
              </a:ext>
            </a:extLst>
          </p:cNvPr>
          <p:cNvSpPr/>
          <p:nvPr/>
        </p:nvSpPr>
        <p:spPr>
          <a:xfrm rot="16200000">
            <a:off x="6992962" y="-429291"/>
            <a:ext cx="282213" cy="8965019"/>
          </a:xfrm>
          <a:prstGeom prst="leftBracket">
            <a:avLst>
              <a:gd name="adj" fmla="val 154472"/>
            </a:avLst>
          </a:prstGeom>
          <a:ln w="38100">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Left Bracket 145">
            <a:extLst>
              <a:ext uri="{FF2B5EF4-FFF2-40B4-BE49-F238E27FC236}">
                <a16:creationId xmlns:a16="http://schemas.microsoft.com/office/drawing/2014/main" id="{68A02F82-77B0-3001-AF91-009B62A51633}"/>
              </a:ext>
            </a:extLst>
          </p:cNvPr>
          <p:cNvSpPr/>
          <p:nvPr/>
        </p:nvSpPr>
        <p:spPr>
          <a:xfrm rot="16200000">
            <a:off x="7005587" y="-626890"/>
            <a:ext cx="282213" cy="9134072"/>
          </a:xfrm>
          <a:prstGeom prst="leftBracket">
            <a:avLst>
              <a:gd name="adj" fmla="val 154472"/>
            </a:avLst>
          </a:prstGeom>
          <a:ln w="38100">
            <a:solidFill>
              <a:schemeClr val="accent2">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E7079E9-7098-6C3B-B2EF-B18C0981FB37}"/>
              </a:ext>
            </a:extLst>
          </p:cNvPr>
          <p:cNvSpPr txBox="1"/>
          <p:nvPr/>
        </p:nvSpPr>
        <p:spPr>
          <a:xfrm>
            <a:off x="661710" y="1916315"/>
            <a:ext cx="30042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FFFFFF"/>
                </a:solidFill>
                <a:effectLst/>
                <a:uLnTx/>
                <a:uFillTx/>
                <a:latin typeface="Segoe UI Semibold"/>
                <a:ea typeface="+mn-ea"/>
                <a:cs typeface="+mn-cs"/>
              </a:rPr>
              <a:t>Inside Copilot Studio</a:t>
            </a:r>
          </a:p>
        </p:txBody>
      </p:sp>
      <p:sp>
        <p:nvSpPr>
          <p:cNvPr id="7" name="Rectangle: Rounded Corners 6">
            <a:extLst>
              <a:ext uri="{FF2B5EF4-FFF2-40B4-BE49-F238E27FC236}">
                <a16:creationId xmlns:a16="http://schemas.microsoft.com/office/drawing/2014/main" id="{C60BA45E-6EB5-0366-4F97-6EC47D3F6587}"/>
              </a:ext>
            </a:extLst>
          </p:cNvPr>
          <p:cNvSpPr/>
          <p:nvPr/>
        </p:nvSpPr>
        <p:spPr bwMode="auto">
          <a:xfrm>
            <a:off x="2387072" y="2401800"/>
            <a:ext cx="9461634" cy="1612382"/>
          </a:xfrm>
          <a:prstGeom prst="roundRect">
            <a:avLst>
              <a:gd name="adj" fmla="val 1028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11E1B9FB-ABE3-0C3E-63B4-7E194575C060}"/>
              </a:ext>
            </a:extLst>
          </p:cNvPr>
          <p:cNvSpPr/>
          <p:nvPr/>
        </p:nvSpPr>
        <p:spPr bwMode="auto">
          <a:xfrm>
            <a:off x="3736798" y="4861601"/>
            <a:ext cx="7717272" cy="1339694"/>
          </a:xfrm>
          <a:prstGeom prst="roundRect">
            <a:avLst>
              <a:gd name="adj" fmla="val 10284"/>
            </a:avLst>
          </a:prstGeom>
          <a:noFill/>
          <a:ln w="28575">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43996783-76E0-7DD3-E4D7-28A0F0DEF295}"/>
              </a:ext>
            </a:extLst>
          </p:cNvPr>
          <p:cNvSpPr txBox="1"/>
          <p:nvPr/>
        </p:nvSpPr>
        <p:spPr>
          <a:xfrm>
            <a:off x="3844365" y="2155750"/>
            <a:ext cx="193574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a:solidFill>
                  <a:srgbClr val="FFFFFF">
                    <a:lumMod val="75000"/>
                  </a:srgbClr>
                </a:solidFill>
                <a:latin typeface="Segoe UI Semibold"/>
              </a:rPr>
              <a:t>COPILOT STUDIO</a:t>
            </a:r>
            <a:r>
              <a:rPr kumimoji="0" lang="fr-FR" sz="1200" b="0" i="0" u="none" strike="noStrike" kern="1200" cap="none" spc="0" normalizeH="0" baseline="0" noProof="0">
                <a:ln>
                  <a:noFill/>
                </a:ln>
                <a:solidFill>
                  <a:srgbClr val="FFFFFF">
                    <a:lumMod val="75000"/>
                  </a:srgbClr>
                </a:solidFill>
                <a:effectLst/>
                <a:uLnTx/>
                <a:uFillTx/>
                <a:latin typeface="Segoe UI Semibold"/>
                <a:ea typeface="+mn-ea"/>
                <a:cs typeface="+mn-cs"/>
              </a:rPr>
              <a:t> RUNTIME</a:t>
            </a:r>
            <a:endParaRPr kumimoji="0" lang="fr-FR" sz="12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BB2CFCB4-D675-AEF6-A80F-F6D012F66A9A}"/>
              </a:ext>
            </a:extLst>
          </p:cNvPr>
          <p:cNvSpPr txBox="1"/>
          <p:nvPr/>
        </p:nvSpPr>
        <p:spPr>
          <a:xfrm>
            <a:off x="8826097" y="6292995"/>
            <a:ext cx="2624431" cy="18466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lumMod val="75000"/>
                  </a:srgbClr>
                </a:solidFill>
                <a:effectLst/>
                <a:uLnTx/>
                <a:uFillTx/>
                <a:latin typeface="Segoe UI Semibold"/>
                <a:ea typeface="+mn-ea"/>
                <a:cs typeface="+mn-cs"/>
              </a:rPr>
              <a:t>COPILOT STUDIO INTERNAL STORES</a:t>
            </a:r>
            <a:endParaRPr kumimoji="0" lang="fr-FR" sz="12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F7AD228F-24F9-6559-C850-03CA5EB11601}"/>
              </a:ext>
            </a:extLst>
          </p:cNvPr>
          <p:cNvSpPr/>
          <p:nvPr/>
        </p:nvSpPr>
        <p:spPr bwMode="auto">
          <a:xfrm>
            <a:off x="2651560" y="2534337"/>
            <a:ext cx="1160051" cy="1353127"/>
          </a:xfrm>
          <a:prstGeom prst="round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8741C645-E6F7-CA1E-845D-73FAA93926E9}"/>
              </a:ext>
            </a:extLst>
          </p:cNvPr>
          <p:cNvSpPr/>
          <p:nvPr/>
        </p:nvSpPr>
        <p:spPr bwMode="auto">
          <a:xfrm>
            <a:off x="3939442" y="2534337"/>
            <a:ext cx="1160051" cy="1353127"/>
          </a:xfrm>
          <a:prstGeom prst="round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7BCBF3DF-0882-104E-2B2D-A22482EF460D}"/>
              </a:ext>
            </a:extLst>
          </p:cNvPr>
          <p:cNvSpPr/>
          <p:nvPr/>
        </p:nvSpPr>
        <p:spPr bwMode="auto">
          <a:xfrm>
            <a:off x="5227324" y="2534337"/>
            <a:ext cx="1160051" cy="1353127"/>
          </a:xfrm>
          <a:prstGeom prst="round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7D3D85CC-9EDD-C21D-4858-AC8A68C1B0F2}"/>
              </a:ext>
            </a:extLst>
          </p:cNvPr>
          <p:cNvSpPr/>
          <p:nvPr/>
        </p:nvSpPr>
        <p:spPr bwMode="auto">
          <a:xfrm>
            <a:off x="6515206" y="2534337"/>
            <a:ext cx="1160051" cy="1353127"/>
          </a:xfrm>
          <a:prstGeom prst="round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AC4939FC-2D1E-3417-F3D6-D0D3DC855947}"/>
              </a:ext>
            </a:extLst>
          </p:cNvPr>
          <p:cNvSpPr/>
          <p:nvPr/>
        </p:nvSpPr>
        <p:spPr bwMode="auto">
          <a:xfrm>
            <a:off x="7803088" y="2534337"/>
            <a:ext cx="1160051" cy="1353127"/>
          </a:xfrm>
          <a:prstGeom prst="round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08A288C3-E635-EB6F-1D21-803A4179325E}"/>
              </a:ext>
            </a:extLst>
          </p:cNvPr>
          <p:cNvSpPr/>
          <p:nvPr/>
        </p:nvSpPr>
        <p:spPr bwMode="auto">
          <a:xfrm>
            <a:off x="9090970" y="2534337"/>
            <a:ext cx="1160051" cy="1353127"/>
          </a:xfrm>
          <a:prstGeom prst="round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FF09F86B-90A7-CE7C-732E-42F23C924E7A}"/>
              </a:ext>
            </a:extLst>
          </p:cNvPr>
          <p:cNvSpPr/>
          <p:nvPr/>
        </p:nvSpPr>
        <p:spPr bwMode="auto">
          <a:xfrm>
            <a:off x="10378852" y="2534337"/>
            <a:ext cx="1160051" cy="1353127"/>
          </a:xfrm>
          <a:prstGeom prst="roundRect">
            <a:avLst/>
          </a:prstGeom>
          <a:solidFill>
            <a:srgbClr val="041F26"/>
          </a:solidFill>
          <a:ln>
            <a:noFill/>
            <a:headEnd type="none" w="med" len="med"/>
            <a:tailEnd type="none" w="med" len="med"/>
          </a:ln>
          <a:effectLst>
            <a:glow rad="165100">
              <a:schemeClr val="accent1">
                <a:lumMod val="20000"/>
                <a:lumOff val="8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72BAA120-E39C-4929-F982-D27C010B5334}"/>
              </a:ext>
            </a:extLst>
          </p:cNvPr>
          <p:cNvSpPr/>
          <p:nvPr/>
        </p:nvSpPr>
        <p:spPr bwMode="auto">
          <a:xfrm>
            <a:off x="2523729" y="2486454"/>
            <a:ext cx="322653" cy="322653"/>
          </a:xfrm>
          <a:prstGeom prst="ellipse">
            <a:avLst/>
          </a:prstGeom>
          <a:solidFill>
            <a:schemeClr val="tx1">
              <a:lumMod val="8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a:ln>
                  <a:noFill/>
                </a:ln>
                <a:solidFill>
                  <a:srgbClr val="0B556A"/>
                </a:solidFill>
                <a:effectLst/>
                <a:uLnTx/>
                <a:uFillTx/>
                <a:latin typeface="Segoe UI"/>
                <a:ea typeface="Segoe UI" pitchFamily="34" charset="0"/>
                <a:cs typeface="Segoe UI" pitchFamily="34" charset="0"/>
              </a:rPr>
              <a:t>1</a:t>
            </a:r>
          </a:p>
        </p:txBody>
      </p:sp>
      <p:sp>
        <p:nvSpPr>
          <p:cNvPr id="46" name="Oval 45">
            <a:extLst>
              <a:ext uri="{FF2B5EF4-FFF2-40B4-BE49-F238E27FC236}">
                <a16:creationId xmlns:a16="http://schemas.microsoft.com/office/drawing/2014/main" id="{791265EA-43D7-8ECA-EA5D-B4563FBD9C14}"/>
              </a:ext>
            </a:extLst>
          </p:cNvPr>
          <p:cNvSpPr/>
          <p:nvPr/>
        </p:nvSpPr>
        <p:spPr bwMode="auto">
          <a:xfrm>
            <a:off x="3811611" y="2480893"/>
            <a:ext cx="322653" cy="322653"/>
          </a:xfrm>
          <a:prstGeom prst="ellipse">
            <a:avLst/>
          </a:prstGeom>
          <a:solidFill>
            <a:schemeClr val="tx1">
              <a:lumMod val="8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a:ln>
                  <a:noFill/>
                </a:ln>
                <a:solidFill>
                  <a:srgbClr val="0B556A"/>
                </a:solidFill>
                <a:effectLst/>
                <a:uLnTx/>
                <a:uFillTx/>
                <a:latin typeface="Segoe UI"/>
                <a:ea typeface="Segoe UI" pitchFamily="34" charset="0"/>
                <a:cs typeface="Segoe UI" pitchFamily="34" charset="0"/>
              </a:rPr>
              <a:t>2</a:t>
            </a:r>
          </a:p>
        </p:txBody>
      </p:sp>
      <p:sp>
        <p:nvSpPr>
          <p:cNvPr id="48" name="Oval 47">
            <a:extLst>
              <a:ext uri="{FF2B5EF4-FFF2-40B4-BE49-F238E27FC236}">
                <a16:creationId xmlns:a16="http://schemas.microsoft.com/office/drawing/2014/main" id="{7C5D64A9-1C89-4523-BE58-EC2FA639876D}"/>
              </a:ext>
            </a:extLst>
          </p:cNvPr>
          <p:cNvSpPr/>
          <p:nvPr/>
        </p:nvSpPr>
        <p:spPr bwMode="auto">
          <a:xfrm>
            <a:off x="5099493" y="2487172"/>
            <a:ext cx="322653" cy="322653"/>
          </a:xfrm>
          <a:prstGeom prst="ellipse">
            <a:avLst/>
          </a:prstGeom>
          <a:solidFill>
            <a:schemeClr val="tx1">
              <a:lumMod val="8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a:ln>
                  <a:noFill/>
                </a:ln>
                <a:solidFill>
                  <a:srgbClr val="0B556A"/>
                </a:solidFill>
                <a:effectLst/>
                <a:uLnTx/>
                <a:uFillTx/>
                <a:latin typeface="Segoe UI"/>
                <a:ea typeface="Segoe UI" pitchFamily="34" charset="0"/>
                <a:cs typeface="Segoe UI" pitchFamily="34" charset="0"/>
              </a:rPr>
              <a:t>3</a:t>
            </a:r>
          </a:p>
        </p:txBody>
      </p:sp>
      <p:sp>
        <p:nvSpPr>
          <p:cNvPr id="50" name="Oval 49">
            <a:extLst>
              <a:ext uri="{FF2B5EF4-FFF2-40B4-BE49-F238E27FC236}">
                <a16:creationId xmlns:a16="http://schemas.microsoft.com/office/drawing/2014/main" id="{99055D3C-0F2A-A835-F01F-CF8EB10F686F}"/>
              </a:ext>
            </a:extLst>
          </p:cNvPr>
          <p:cNvSpPr/>
          <p:nvPr/>
        </p:nvSpPr>
        <p:spPr bwMode="auto">
          <a:xfrm>
            <a:off x="6387375" y="2480892"/>
            <a:ext cx="322653" cy="322653"/>
          </a:xfrm>
          <a:prstGeom prst="ellipse">
            <a:avLst/>
          </a:prstGeom>
          <a:solidFill>
            <a:schemeClr val="tx1">
              <a:lumMod val="8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a:ln>
                  <a:noFill/>
                </a:ln>
                <a:solidFill>
                  <a:srgbClr val="0B556A"/>
                </a:solidFill>
                <a:effectLst/>
                <a:uLnTx/>
                <a:uFillTx/>
                <a:latin typeface="Segoe UI"/>
                <a:ea typeface="Segoe UI" pitchFamily="34" charset="0"/>
                <a:cs typeface="Segoe UI" pitchFamily="34" charset="0"/>
              </a:rPr>
              <a:t>4</a:t>
            </a:r>
          </a:p>
        </p:txBody>
      </p:sp>
      <p:sp>
        <p:nvSpPr>
          <p:cNvPr id="51" name="Oval 50">
            <a:extLst>
              <a:ext uri="{FF2B5EF4-FFF2-40B4-BE49-F238E27FC236}">
                <a16:creationId xmlns:a16="http://schemas.microsoft.com/office/drawing/2014/main" id="{A060CE9A-65BA-32FB-EEDA-73E9C1C741BB}"/>
              </a:ext>
            </a:extLst>
          </p:cNvPr>
          <p:cNvSpPr/>
          <p:nvPr/>
        </p:nvSpPr>
        <p:spPr bwMode="auto">
          <a:xfrm>
            <a:off x="7675257" y="2480891"/>
            <a:ext cx="322653" cy="322653"/>
          </a:xfrm>
          <a:prstGeom prst="ellipse">
            <a:avLst/>
          </a:prstGeom>
          <a:solidFill>
            <a:schemeClr val="tx1">
              <a:lumMod val="8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a:ln>
                  <a:noFill/>
                </a:ln>
                <a:solidFill>
                  <a:srgbClr val="0B556A"/>
                </a:solidFill>
                <a:effectLst/>
                <a:uLnTx/>
                <a:uFillTx/>
                <a:latin typeface="Segoe UI"/>
                <a:ea typeface="Segoe UI" pitchFamily="34" charset="0"/>
                <a:cs typeface="Segoe UI" pitchFamily="34" charset="0"/>
              </a:rPr>
              <a:t>5</a:t>
            </a:r>
          </a:p>
        </p:txBody>
      </p:sp>
      <p:sp>
        <p:nvSpPr>
          <p:cNvPr id="52" name="Oval 51">
            <a:extLst>
              <a:ext uri="{FF2B5EF4-FFF2-40B4-BE49-F238E27FC236}">
                <a16:creationId xmlns:a16="http://schemas.microsoft.com/office/drawing/2014/main" id="{5CE6CAF8-0671-6681-3909-024ED44B5636}"/>
              </a:ext>
            </a:extLst>
          </p:cNvPr>
          <p:cNvSpPr/>
          <p:nvPr/>
        </p:nvSpPr>
        <p:spPr bwMode="auto">
          <a:xfrm>
            <a:off x="8963139" y="2480890"/>
            <a:ext cx="322653" cy="322653"/>
          </a:xfrm>
          <a:prstGeom prst="ellipse">
            <a:avLst/>
          </a:prstGeom>
          <a:solidFill>
            <a:schemeClr val="tx1">
              <a:lumMod val="8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a:ln>
                  <a:noFill/>
                </a:ln>
                <a:solidFill>
                  <a:srgbClr val="0B556A"/>
                </a:solidFill>
                <a:effectLst/>
                <a:uLnTx/>
                <a:uFillTx/>
                <a:latin typeface="Segoe UI"/>
                <a:ea typeface="Segoe UI" pitchFamily="34" charset="0"/>
                <a:cs typeface="Segoe UI" pitchFamily="34" charset="0"/>
              </a:rPr>
              <a:t>6</a:t>
            </a:r>
          </a:p>
        </p:txBody>
      </p:sp>
      <p:sp>
        <p:nvSpPr>
          <p:cNvPr id="54" name="Oval 53">
            <a:extLst>
              <a:ext uri="{FF2B5EF4-FFF2-40B4-BE49-F238E27FC236}">
                <a16:creationId xmlns:a16="http://schemas.microsoft.com/office/drawing/2014/main" id="{45869B2E-FA88-9EF2-21A9-68E89DB43FE8}"/>
              </a:ext>
            </a:extLst>
          </p:cNvPr>
          <p:cNvSpPr/>
          <p:nvPr/>
        </p:nvSpPr>
        <p:spPr bwMode="auto">
          <a:xfrm>
            <a:off x="10251021" y="2480889"/>
            <a:ext cx="322653" cy="322653"/>
          </a:xfrm>
          <a:prstGeom prst="ellipse">
            <a:avLst/>
          </a:prstGeom>
          <a:solidFill>
            <a:schemeClr val="tx1">
              <a:lumMod val="8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a:ln>
                  <a:noFill/>
                </a:ln>
                <a:solidFill>
                  <a:srgbClr val="0B556A"/>
                </a:solidFill>
                <a:effectLst/>
                <a:uLnTx/>
                <a:uFillTx/>
                <a:latin typeface="Segoe UI"/>
                <a:ea typeface="Segoe UI" pitchFamily="34" charset="0"/>
                <a:cs typeface="Segoe UI" pitchFamily="34" charset="0"/>
              </a:rPr>
              <a:t>7</a:t>
            </a:r>
          </a:p>
        </p:txBody>
      </p:sp>
      <p:cxnSp>
        <p:nvCxnSpPr>
          <p:cNvPr id="55" name="Straight Connector 54">
            <a:extLst>
              <a:ext uri="{FF2B5EF4-FFF2-40B4-BE49-F238E27FC236}">
                <a16:creationId xmlns:a16="http://schemas.microsoft.com/office/drawing/2014/main" id="{2885D2D8-7D42-FA93-BEFC-BD2B00902A51}"/>
              </a:ext>
            </a:extLst>
          </p:cNvPr>
          <p:cNvCxnSpPr>
            <a:cxnSpLocks/>
          </p:cNvCxnSpPr>
          <p:nvPr/>
        </p:nvCxnSpPr>
        <p:spPr>
          <a:xfrm>
            <a:off x="3792361" y="3210901"/>
            <a:ext cx="262585" cy="0"/>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248C6CC-C912-9962-D7E6-2516AD0F54CF}"/>
              </a:ext>
            </a:extLst>
          </p:cNvPr>
          <p:cNvCxnSpPr>
            <a:cxnSpLocks/>
          </p:cNvCxnSpPr>
          <p:nvPr/>
        </p:nvCxnSpPr>
        <p:spPr>
          <a:xfrm>
            <a:off x="5096031" y="3210901"/>
            <a:ext cx="262585" cy="0"/>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38D28DC-FE95-96EE-DDFC-28EB4BED8CCC}"/>
              </a:ext>
            </a:extLst>
          </p:cNvPr>
          <p:cNvCxnSpPr>
            <a:cxnSpLocks/>
          </p:cNvCxnSpPr>
          <p:nvPr/>
        </p:nvCxnSpPr>
        <p:spPr>
          <a:xfrm>
            <a:off x="6383913" y="3210901"/>
            <a:ext cx="262585" cy="0"/>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A2D54F0-E985-5B82-2252-4810A2D93EE2}"/>
              </a:ext>
            </a:extLst>
          </p:cNvPr>
          <p:cNvCxnSpPr>
            <a:cxnSpLocks/>
          </p:cNvCxnSpPr>
          <p:nvPr/>
        </p:nvCxnSpPr>
        <p:spPr>
          <a:xfrm>
            <a:off x="7671795" y="3210901"/>
            <a:ext cx="262585" cy="0"/>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98CB85-2CCC-FED0-5256-2D8BAD323AD2}"/>
              </a:ext>
            </a:extLst>
          </p:cNvPr>
          <p:cNvCxnSpPr>
            <a:cxnSpLocks/>
          </p:cNvCxnSpPr>
          <p:nvPr/>
        </p:nvCxnSpPr>
        <p:spPr>
          <a:xfrm>
            <a:off x="8963139" y="3210901"/>
            <a:ext cx="262585" cy="0"/>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5F54F00-3302-A176-D805-9D9AF0197A66}"/>
              </a:ext>
            </a:extLst>
          </p:cNvPr>
          <p:cNvCxnSpPr>
            <a:cxnSpLocks/>
          </p:cNvCxnSpPr>
          <p:nvPr/>
        </p:nvCxnSpPr>
        <p:spPr>
          <a:xfrm>
            <a:off x="10251021" y="3228549"/>
            <a:ext cx="262585" cy="0"/>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A7BCA2-42D2-A5B7-99F3-09239E512498}"/>
              </a:ext>
            </a:extLst>
          </p:cNvPr>
          <p:cNvSpPr txBox="1"/>
          <p:nvPr/>
        </p:nvSpPr>
        <p:spPr>
          <a:xfrm>
            <a:off x="257965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Message moderation</a:t>
            </a:r>
          </a:p>
        </p:txBody>
      </p:sp>
      <p:sp>
        <p:nvSpPr>
          <p:cNvPr id="79" name="shield_3" title="Icon of a shield with an exclamation point inside">
            <a:extLst>
              <a:ext uri="{FF2B5EF4-FFF2-40B4-BE49-F238E27FC236}">
                <a16:creationId xmlns:a16="http://schemas.microsoft.com/office/drawing/2014/main" id="{368386D3-8E4A-C26F-0256-C6198BF2B251}"/>
              </a:ext>
            </a:extLst>
          </p:cNvPr>
          <p:cNvSpPr>
            <a:spLocks noChangeAspect="1" noEditPoints="1"/>
          </p:cNvSpPr>
          <p:nvPr/>
        </p:nvSpPr>
        <p:spPr bwMode="auto">
          <a:xfrm>
            <a:off x="3047875" y="2755212"/>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0C9D2534-6EF8-6AD6-AEE9-A2B9EF5E9CEB}"/>
              </a:ext>
            </a:extLst>
          </p:cNvPr>
          <p:cNvSpPr txBox="1"/>
          <p:nvPr/>
        </p:nvSpPr>
        <p:spPr>
          <a:xfrm>
            <a:off x="386379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Query optimization</a:t>
            </a:r>
          </a:p>
        </p:txBody>
      </p:sp>
      <p:sp>
        <p:nvSpPr>
          <p:cNvPr id="81" name="TextBox 80">
            <a:extLst>
              <a:ext uri="{FF2B5EF4-FFF2-40B4-BE49-F238E27FC236}">
                <a16:creationId xmlns:a16="http://schemas.microsoft.com/office/drawing/2014/main" id="{B7062DE2-9EA3-0F0F-FC4D-314A9F9423BD}"/>
              </a:ext>
            </a:extLst>
          </p:cNvPr>
          <p:cNvSpPr txBox="1"/>
          <p:nvPr/>
        </p:nvSpPr>
        <p:spPr>
          <a:xfrm>
            <a:off x="5164106"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Information retrieval</a:t>
            </a:r>
          </a:p>
        </p:txBody>
      </p:sp>
      <p:sp>
        <p:nvSpPr>
          <p:cNvPr id="82" name="TextBox 81">
            <a:extLst>
              <a:ext uri="{FF2B5EF4-FFF2-40B4-BE49-F238E27FC236}">
                <a16:creationId xmlns:a16="http://schemas.microsoft.com/office/drawing/2014/main" id="{C011E973-C0C2-0A08-C73D-BF7ABD6CCAAD}"/>
              </a:ext>
            </a:extLst>
          </p:cNvPr>
          <p:cNvSpPr txBox="1"/>
          <p:nvPr/>
        </p:nvSpPr>
        <p:spPr>
          <a:xfrm>
            <a:off x="6444411" y="3294109"/>
            <a:ext cx="129476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Summarization</a:t>
            </a:r>
          </a:p>
        </p:txBody>
      </p:sp>
      <p:sp>
        <p:nvSpPr>
          <p:cNvPr id="83" name="TextBox 82">
            <a:extLst>
              <a:ext uri="{FF2B5EF4-FFF2-40B4-BE49-F238E27FC236}">
                <a16:creationId xmlns:a16="http://schemas.microsoft.com/office/drawing/2014/main" id="{A2E2A51D-7F05-BDE7-11FD-1CE1FA120233}"/>
              </a:ext>
            </a:extLst>
          </p:cNvPr>
          <p:cNvSpPr txBox="1"/>
          <p:nvPr/>
        </p:nvSpPr>
        <p:spPr>
          <a:xfrm>
            <a:off x="7746052"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Provenance validation</a:t>
            </a:r>
          </a:p>
        </p:txBody>
      </p:sp>
      <p:sp>
        <p:nvSpPr>
          <p:cNvPr id="90" name="TextBox 89">
            <a:extLst>
              <a:ext uri="{FF2B5EF4-FFF2-40B4-BE49-F238E27FC236}">
                <a16:creationId xmlns:a16="http://schemas.microsoft.com/office/drawing/2014/main" id="{AA3FAEB0-B7D0-33A3-A283-CFF35F5594F2}"/>
              </a:ext>
            </a:extLst>
          </p:cNvPr>
          <p:cNvSpPr txBox="1"/>
          <p:nvPr/>
        </p:nvSpPr>
        <p:spPr>
          <a:xfrm>
            <a:off x="9020175"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Summary moderation</a:t>
            </a:r>
          </a:p>
        </p:txBody>
      </p:sp>
      <p:sp>
        <p:nvSpPr>
          <p:cNvPr id="91" name="TextBox 90">
            <a:extLst>
              <a:ext uri="{FF2B5EF4-FFF2-40B4-BE49-F238E27FC236}">
                <a16:creationId xmlns:a16="http://schemas.microsoft.com/office/drawing/2014/main" id="{B0C6577D-C126-84C1-B14C-83D29070D4B4}"/>
              </a:ext>
            </a:extLst>
          </p:cNvPr>
          <p:cNvSpPr txBox="1"/>
          <p:nvPr/>
        </p:nvSpPr>
        <p:spPr>
          <a:xfrm>
            <a:off x="10321816" y="3313752"/>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solidFill>
                <a:effectLst/>
                <a:uLnTx/>
                <a:uFillTx/>
                <a:latin typeface="Segoe UI"/>
                <a:ea typeface="+mn-ea"/>
                <a:cs typeface="+mn-cs"/>
              </a:rPr>
              <a:t>Response</a:t>
            </a:r>
            <a:br>
              <a:rPr kumimoji="0" lang="fr-FR" sz="1200" b="0" i="0" u="none" strike="noStrike" kern="1200" cap="none" spc="0" normalizeH="0" baseline="0" noProof="0">
                <a:ln>
                  <a:noFill/>
                </a:ln>
                <a:solidFill>
                  <a:srgbClr val="FFFFFF"/>
                </a:solidFill>
                <a:effectLst/>
                <a:uLnTx/>
                <a:uFillTx/>
                <a:latin typeface="Segoe UI"/>
                <a:ea typeface="+mn-ea"/>
                <a:cs typeface="+mn-cs"/>
              </a:rPr>
            </a:br>
            <a:r>
              <a:rPr kumimoji="0" lang="fr-FR" sz="1200" b="0" i="0" u="none" strike="noStrike" kern="1200" cap="none" spc="0" normalizeH="0" baseline="0" noProof="0">
                <a:ln>
                  <a:noFill/>
                </a:ln>
                <a:solidFill>
                  <a:srgbClr val="FFFFFF"/>
                </a:solidFill>
                <a:effectLst/>
                <a:uLnTx/>
                <a:uFillTx/>
                <a:latin typeface="Segoe UI"/>
                <a:ea typeface="+mn-ea"/>
                <a:cs typeface="+mn-cs"/>
              </a:rPr>
              <a:t>delivery</a:t>
            </a:r>
          </a:p>
        </p:txBody>
      </p:sp>
      <p:sp>
        <p:nvSpPr>
          <p:cNvPr id="92" name="Freeform 96" title="Icon of a gear with a wrench">
            <a:extLst>
              <a:ext uri="{FF2B5EF4-FFF2-40B4-BE49-F238E27FC236}">
                <a16:creationId xmlns:a16="http://schemas.microsoft.com/office/drawing/2014/main" id="{52924407-B5A7-0AD9-1726-849825282294}"/>
              </a:ext>
            </a:extLst>
          </p:cNvPr>
          <p:cNvSpPr>
            <a:spLocks noChangeAspect="1" noEditPoints="1"/>
          </p:cNvSpPr>
          <p:nvPr/>
        </p:nvSpPr>
        <p:spPr bwMode="auto">
          <a:xfrm>
            <a:off x="4320848" y="2790998"/>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MiniContract_E93B" title="Icon of a rectangle on the lower-left inside a larger rectangle with an arrow pointed to the lower-left corner">
            <a:extLst>
              <a:ext uri="{FF2B5EF4-FFF2-40B4-BE49-F238E27FC236}">
                <a16:creationId xmlns:a16="http://schemas.microsoft.com/office/drawing/2014/main" id="{90A9E90F-E0F3-A0F4-AC3C-B860ACA4685F}"/>
              </a:ext>
            </a:extLst>
          </p:cNvPr>
          <p:cNvSpPr>
            <a:spLocks noChangeAspect="1" noEditPoints="1"/>
          </p:cNvSpPr>
          <p:nvPr/>
        </p:nvSpPr>
        <p:spPr bwMode="auto">
          <a:xfrm>
            <a:off x="6898022" y="2790998"/>
            <a:ext cx="431506" cy="365760"/>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4" name="shield_3" title="Icon of a shield with an exclamation point inside">
            <a:extLst>
              <a:ext uri="{FF2B5EF4-FFF2-40B4-BE49-F238E27FC236}">
                <a16:creationId xmlns:a16="http://schemas.microsoft.com/office/drawing/2014/main" id="{EFA785F9-5081-9781-38E3-13F35684FFCD}"/>
              </a:ext>
            </a:extLst>
          </p:cNvPr>
          <p:cNvSpPr>
            <a:spLocks noChangeAspect="1" noEditPoints="1"/>
          </p:cNvSpPr>
          <p:nvPr/>
        </p:nvSpPr>
        <p:spPr bwMode="auto">
          <a:xfrm>
            <a:off x="9495148" y="280613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87CB4059-9BA9-6B19-17C0-0F02F4E47025}"/>
              </a:ext>
            </a:extLst>
          </p:cNvPr>
          <p:cNvGrpSpPr/>
          <p:nvPr/>
        </p:nvGrpSpPr>
        <p:grpSpPr>
          <a:xfrm>
            <a:off x="5435171" y="2720887"/>
            <a:ext cx="652989" cy="414592"/>
            <a:chOff x="5127776" y="2799308"/>
            <a:chExt cx="652989" cy="414592"/>
          </a:xfrm>
        </p:grpSpPr>
        <p:sp>
          <p:nvSpPr>
            <p:cNvPr id="105" name="Digital_Transformation" title="Icon of a cloud of which half is made of dots">
              <a:extLst>
                <a:ext uri="{FF2B5EF4-FFF2-40B4-BE49-F238E27FC236}">
                  <a16:creationId xmlns:a16="http://schemas.microsoft.com/office/drawing/2014/main" id="{AE8B2649-ED86-6A38-5F89-CA40C4EAB37C}"/>
                </a:ext>
              </a:extLst>
            </p:cNvPr>
            <p:cNvSpPr>
              <a:spLocks noChangeAspect="1" noEditPoints="1"/>
            </p:cNvSpPr>
            <p:nvPr/>
          </p:nvSpPr>
          <p:spPr bwMode="auto">
            <a:xfrm>
              <a:off x="5232125" y="2920193"/>
              <a:ext cx="548640" cy="293707"/>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7" name="Rectangle: Rounded Corners 106">
              <a:extLst>
                <a:ext uri="{FF2B5EF4-FFF2-40B4-BE49-F238E27FC236}">
                  <a16:creationId xmlns:a16="http://schemas.microsoft.com/office/drawing/2014/main" id="{2F8EB19F-C3FD-CDD8-071D-68CEC88686C6}"/>
                </a:ext>
              </a:extLst>
            </p:cNvPr>
            <p:cNvSpPr/>
            <p:nvPr/>
          </p:nvSpPr>
          <p:spPr bwMode="auto">
            <a:xfrm>
              <a:off x="5127776" y="2799308"/>
              <a:ext cx="363937" cy="365760"/>
            </a:xfrm>
            <a:prstGeom prst="round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6" name="arrow_3" title="Icon of an arrow pointing down at a line">
              <a:extLst>
                <a:ext uri="{FF2B5EF4-FFF2-40B4-BE49-F238E27FC236}">
                  <a16:creationId xmlns:a16="http://schemas.microsoft.com/office/drawing/2014/main" id="{826D48F8-24A3-EB72-557F-4DE8F5D239A9}"/>
                </a:ext>
              </a:extLst>
            </p:cNvPr>
            <p:cNvSpPr>
              <a:spLocks noChangeAspect="1" noEditPoints="1"/>
            </p:cNvSpPr>
            <p:nvPr/>
          </p:nvSpPr>
          <p:spPr bwMode="auto">
            <a:xfrm>
              <a:off x="5271808" y="2846656"/>
              <a:ext cx="155597" cy="267972"/>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E4AD8155-CC66-E47D-4D2B-C32216183E19}"/>
              </a:ext>
            </a:extLst>
          </p:cNvPr>
          <p:cNvGrpSpPr/>
          <p:nvPr/>
        </p:nvGrpSpPr>
        <p:grpSpPr>
          <a:xfrm>
            <a:off x="8183976" y="2737843"/>
            <a:ext cx="479948" cy="445907"/>
            <a:chOff x="7876581" y="2831012"/>
            <a:chExt cx="479948" cy="445907"/>
          </a:xfrm>
        </p:grpSpPr>
        <p:sp>
          <p:nvSpPr>
            <p:cNvPr id="96" name="globe_2" title="Icon of a sphere made of lines">
              <a:extLst>
                <a:ext uri="{FF2B5EF4-FFF2-40B4-BE49-F238E27FC236}">
                  <a16:creationId xmlns:a16="http://schemas.microsoft.com/office/drawing/2014/main" id="{FEC97CBE-FB32-055F-C07A-A016F7D60BB8}"/>
                </a:ext>
              </a:extLst>
            </p:cNvPr>
            <p:cNvSpPr>
              <a:spLocks noChangeAspect="1" noEditPoints="1"/>
            </p:cNvSpPr>
            <p:nvPr/>
          </p:nvSpPr>
          <p:spPr bwMode="auto">
            <a:xfrm>
              <a:off x="7876581" y="2917000"/>
              <a:ext cx="359919" cy="3599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Oval 108">
              <a:extLst>
                <a:ext uri="{FF2B5EF4-FFF2-40B4-BE49-F238E27FC236}">
                  <a16:creationId xmlns:a16="http://schemas.microsoft.com/office/drawing/2014/main" id="{A86998F3-EB5C-B4FE-21BC-2E0EF74ABC8E}"/>
                </a:ext>
              </a:extLst>
            </p:cNvPr>
            <p:cNvSpPr/>
            <p:nvPr/>
          </p:nvSpPr>
          <p:spPr bwMode="auto">
            <a:xfrm>
              <a:off x="8071403" y="2840871"/>
              <a:ext cx="272274" cy="272274"/>
            </a:xfrm>
            <a:prstGeom prst="ellipse">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3" name="check 3" title="Icon of a checkmark with a circle around it">
              <a:extLst>
                <a:ext uri="{FF2B5EF4-FFF2-40B4-BE49-F238E27FC236}">
                  <a16:creationId xmlns:a16="http://schemas.microsoft.com/office/drawing/2014/main" id="{C6C97337-806D-D1F7-23DF-EE02CCD9788B}"/>
                </a:ext>
              </a:extLst>
            </p:cNvPr>
            <p:cNvSpPr>
              <a:spLocks noChangeAspect="1" noEditPoints="1"/>
            </p:cNvSpPr>
            <p:nvPr/>
          </p:nvSpPr>
          <p:spPr bwMode="auto">
            <a:xfrm>
              <a:off x="8065197" y="2831012"/>
              <a:ext cx="291332" cy="28964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ED772285-4747-F0D9-182F-AAF90F99EB7A}"/>
              </a:ext>
            </a:extLst>
          </p:cNvPr>
          <p:cNvGrpSpPr/>
          <p:nvPr/>
        </p:nvGrpSpPr>
        <p:grpSpPr>
          <a:xfrm>
            <a:off x="10659274" y="2790998"/>
            <a:ext cx="622143" cy="400068"/>
            <a:chOff x="8536114" y="4402394"/>
            <a:chExt cx="622143" cy="400068"/>
          </a:xfrm>
        </p:grpSpPr>
        <p:sp>
          <p:nvSpPr>
            <p:cNvPr id="114" name="PostUpdateLegacy_E1D7" title="Icon of an article, feed, or social media thread">
              <a:extLst>
                <a:ext uri="{FF2B5EF4-FFF2-40B4-BE49-F238E27FC236}">
                  <a16:creationId xmlns:a16="http://schemas.microsoft.com/office/drawing/2014/main" id="{9AE750DC-6F75-6285-A898-1F1995C27C6E}"/>
                </a:ext>
              </a:extLst>
            </p:cNvPr>
            <p:cNvSpPr>
              <a:spLocks noChangeAspect="1" noEditPoints="1"/>
            </p:cNvSpPr>
            <p:nvPr/>
          </p:nvSpPr>
          <p:spPr bwMode="auto">
            <a:xfrm>
              <a:off x="8536114" y="4481940"/>
              <a:ext cx="502920" cy="258465"/>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5F4B746F-F08E-404F-60D4-1F9CE7AE7EA9}"/>
                </a:ext>
              </a:extLst>
            </p:cNvPr>
            <p:cNvSpPr/>
            <p:nvPr/>
          </p:nvSpPr>
          <p:spPr bwMode="auto">
            <a:xfrm>
              <a:off x="8703922" y="4402394"/>
              <a:ext cx="454335" cy="397974"/>
            </a:xfrm>
            <a:prstGeom prst="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3" name="speech_2" title="Icon of a chat bubble">
              <a:extLst>
                <a:ext uri="{FF2B5EF4-FFF2-40B4-BE49-F238E27FC236}">
                  <a16:creationId xmlns:a16="http://schemas.microsoft.com/office/drawing/2014/main" id="{0FB86ADD-F848-0E6E-57CE-E5B95B3901FC}"/>
                </a:ext>
              </a:extLst>
            </p:cNvPr>
            <p:cNvSpPr>
              <a:spLocks noChangeAspect="1" noEditPoints="1"/>
            </p:cNvSpPr>
            <p:nvPr/>
          </p:nvSpPr>
          <p:spPr bwMode="auto">
            <a:xfrm>
              <a:off x="8733418" y="4501633"/>
              <a:ext cx="338629" cy="30082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17" name="Cylinder 116">
            <a:extLst>
              <a:ext uri="{FF2B5EF4-FFF2-40B4-BE49-F238E27FC236}">
                <a16:creationId xmlns:a16="http://schemas.microsoft.com/office/drawing/2014/main" id="{E3E6C232-9BC7-5757-6FC6-39B37BE987AD}"/>
              </a:ext>
            </a:extLst>
          </p:cNvPr>
          <p:cNvSpPr/>
          <p:nvPr/>
        </p:nvSpPr>
        <p:spPr bwMode="auto">
          <a:xfrm>
            <a:off x="3986165" y="4987495"/>
            <a:ext cx="1074222" cy="1077036"/>
          </a:xfrm>
          <a:prstGeom prst="can">
            <a:avLst>
              <a:gd name="adj" fmla="val 13359"/>
            </a:avLst>
          </a:prstGeom>
          <a:solidFill>
            <a:srgbClr val="0B556A">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BFE514D8-ADB0-141D-09C6-F85CB7BCD63F}"/>
              </a:ext>
            </a:extLst>
          </p:cNvPr>
          <p:cNvSpPr/>
          <p:nvPr/>
        </p:nvSpPr>
        <p:spPr bwMode="auto">
          <a:xfrm>
            <a:off x="7872940" y="4922451"/>
            <a:ext cx="3473826" cy="1218314"/>
          </a:xfrm>
          <a:prstGeom prst="roundRect">
            <a:avLst>
              <a:gd name="adj" fmla="val 5804"/>
            </a:avLst>
          </a:prstGeom>
          <a:noFill/>
          <a:ln w="19050">
            <a:solidFill>
              <a:srgbClr val="0B556A"/>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C0FF3870-4E67-93C6-E375-CD01E9F9F63E}"/>
              </a:ext>
            </a:extLst>
          </p:cNvPr>
          <p:cNvSpPr txBox="1"/>
          <p:nvPr/>
        </p:nvSpPr>
        <p:spPr>
          <a:xfrm>
            <a:off x="3874418" y="563299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Conversation</a:t>
            </a:r>
            <a:br>
              <a:rPr kumimoji="0" lang="fr-FR" sz="1050" b="0" i="0" u="none" strike="noStrike" kern="1200" cap="none" spc="0" normalizeH="0" baseline="0" noProof="0">
                <a:ln>
                  <a:noFill/>
                </a:ln>
                <a:solidFill>
                  <a:srgbClr val="FFFFFF"/>
                </a:solidFill>
                <a:effectLst/>
                <a:uLnTx/>
                <a:uFillTx/>
                <a:latin typeface="Segoe UI"/>
                <a:ea typeface="+mn-ea"/>
                <a:cs typeface="+mn-cs"/>
              </a:rPr>
            </a:br>
            <a:r>
              <a:rPr kumimoji="0" lang="fr-FR" sz="1050" b="0" i="0" u="none" strike="noStrike" kern="1200" cap="none" spc="0" normalizeH="0" baseline="0" noProof="0">
                <a:ln>
                  <a:noFill/>
                </a:ln>
                <a:solidFill>
                  <a:srgbClr val="FFFFFF"/>
                </a:solidFill>
                <a:effectLst/>
                <a:uLnTx/>
                <a:uFillTx/>
                <a:latin typeface="Segoe UI"/>
                <a:ea typeface="+mn-ea"/>
                <a:cs typeface="+mn-cs"/>
              </a:rPr>
              <a:t>State Store</a:t>
            </a:r>
          </a:p>
        </p:txBody>
      </p:sp>
      <p:sp>
        <p:nvSpPr>
          <p:cNvPr id="128" name="TextBox 127">
            <a:extLst>
              <a:ext uri="{FF2B5EF4-FFF2-40B4-BE49-F238E27FC236}">
                <a16:creationId xmlns:a16="http://schemas.microsoft.com/office/drawing/2014/main" id="{86D9296A-CE8A-B5E1-4CBF-736428840A07}"/>
              </a:ext>
            </a:extLst>
          </p:cNvPr>
          <p:cNvSpPr txBox="1"/>
          <p:nvPr/>
        </p:nvSpPr>
        <p:spPr>
          <a:xfrm>
            <a:off x="7919333" y="5620924"/>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Copilot</a:t>
            </a:r>
            <a:br>
              <a:rPr kumimoji="0" lang="fr-FR" sz="1050" b="0" i="0" u="none" strike="noStrike" kern="1200" cap="none" spc="0" normalizeH="0" baseline="0" noProof="0">
                <a:ln>
                  <a:noFill/>
                </a:ln>
                <a:solidFill>
                  <a:srgbClr val="FFFFFF"/>
                </a:solidFill>
                <a:effectLst/>
                <a:uLnTx/>
                <a:uFillTx/>
                <a:latin typeface="Segoe UI"/>
                <a:ea typeface="+mn-ea"/>
                <a:cs typeface="+mn-cs"/>
              </a:rPr>
            </a:br>
            <a:r>
              <a:rPr kumimoji="0" lang="fr-FR" sz="1050" b="0" i="0" u="none" strike="noStrike" kern="1200" cap="none" spc="0" normalizeH="0" baseline="0" noProof="0">
                <a:ln>
                  <a:noFill/>
                </a:ln>
                <a:solidFill>
                  <a:srgbClr val="FFFFFF"/>
                </a:solidFill>
                <a:effectLst/>
                <a:uLnTx/>
                <a:uFillTx/>
                <a:latin typeface="Segoe UI"/>
                <a:ea typeface="+mn-ea"/>
                <a:cs typeface="+mn-cs"/>
              </a:rPr>
              <a:t>Configuration</a:t>
            </a:r>
          </a:p>
        </p:txBody>
      </p:sp>
      <p:sp>
        <p:nvSpPr>
          <p:cNvPr id="150" name="Rectangle 149">
            <a:extLst>
              <a:ext uri="{FF2B5EF4-FFF2-40B4-BE49-F238E27FC236}">
                <a16:creationId xmlns:a16="http://schemas.microsoft.com/office/drawing/2014/main" id="{FBE92E39-1DAC-5CBE-DE5C-79B793C5ECF9}"/>
              </a:ext>
            </a:extLst>
          </p:cNvPr>
          <p:cNvSpPr/>
          <p:nvPr/>
        </p:nvSpPr>
        <p:spPr bwMode="auto">
          <a:xfrm>
            <a:off x="4433561" y="4020274"/>
            <a:ext cx="183758" cy="408844"/>
          </a:xfrm>
          <a:prstGeom prst="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9D124A72-90AD-401B-C0F6-570F98A1306D}"/>
              </a:ext>
            </a:extLst>
          </p:cNvPr>
          <p:cNvSpPr/>
          <p:nvPr/>
        </p:nvSpPr>
        <p:spPr bwMode="auto">
          <a:xfrm>
            <a:off x="8456600" y="4234160"/>
            <a:ext cx="183758" cy="408844"/>
          </a:xfrm>
          <a:prstGeom prst="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A5259FCB-C269-0C7D-8FBA-A80767F5CD54}"/>
              </a:ext>
            </a:extLst>
          </p:cNvPr>
          <p:cNvSpPr/>
          <p:nvPr/>
        </p:nvSpPr>
        <p:spPr bwMode="auto">
          <a:xfrm>
            <a:off x="10586736" y="4102975"/>
            <a:ext cx="183758" cy="408844"/>
          </a:xfrm>
          <a:prstGeom prst="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169" name="Picture 168" descr="A blue planet with a ring around it&#10;&#10;Description automatically generated">
            <a:extLst>
              <a:ext uri="{FF2B5EF4-FFF2-40B4-BE49-F238E27FC236}">
                <a16:creationId xmlns:a16="http://schemas.microsoft.com/office/drawing/2014/main" id="{013E841A-B2E6-CEE1-793C-8928A2610A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val="0"/>
              </a:ext>
            </a:extLst>
          </a:blip>
          <a:stretch>
            <a:fillRect/>
          </a:stretch>
        </p:blipFill>
        <p:spPr>
          <a:xfrm>
            <a:off x="4043689" y="5159313"/>
            <a:ext cx="979264" cy="461653"/>
          </a:xfrm>
          <a:prstGeom prst="rect">
            <a:avLst/>
          </a:prstGeom>
          <a:effectLst>
            <a:outerShdw blurRad="50800" dist="38100" dir="5400000" algn="t" rotWithShape="0">
              <a:prstClr val="black">
                <a:alpha val="40000"/>
              </a:prstClr>
            </a:outerShdw>
          </a:effectLst>
        </p:spPr>
      </p:pic>
      <p:sp>
        <p:nvSpPr>
          <p:cNvPr id="172" name="Cylinder 171">
            <a:extLst>
              <a:ext uri="{FF2B5EF4-FFF2-40B4-BE49-F238E27FC236}">
                <a16:creationId xmlns:a16="http://schemas.microsoft.com/office/drawing/2014/main" id="{BA75AA19-D395-7DAE-9F32-E17F4F99048F}"/>
              </a:ext>
            </a:extLst>
          </p:cNvPr>
          <p:cNvSpPr/>
          <p:nvPr/>
        </p:nvSpPr>
        <p:spPr bwMode="auto">
          <a:xfrm>
            <a:off x="6400530" y="4990219"/>
            <a:ext cx="1074222" cy="1077036"/>
          </a:xfrm>
          <a:prstGeom prst="can">
            <a:avLst>
              <a:gd name="adj" fmla="val 13359"/>
            </a:avLst>
          </a:prstGeom>
          <a:solidFill>
            <a:srgbClr val="0B556A">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73" name="TextBox 172">
            <a:extLst>
              <a:ext uri="{FF2B5EF4-FFF2-40B4-BE49-F238E27FC236}">
                <a16:creationId xmlns:a16="http://schemas.microsoft.com/office/drawing/2014/main" id="{C95DDA04-B712-D069-052B-233C5B35CF78}"/>
              </a:ext>
            </a:extLst>
          </p:cNvPr>
          <p:cNvSpPr txBox="1"/>
          <p:nvPr/>
        </p:nvSpPr>
        <p:spPr>
          <a:xfrm>
            <a:off x="6288783" y="56569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AI Feedback</a:t>
            </a:r>
            <a:br>
              <a:rPr kumimoji="0" lang="fr-FR" sz="1050" b="0" i="0" u="none" strike="noStrike" kern="1200" cap="none" spc="0" normalizeH="0" baseline="0" noProof="0">
                <a:ln>
                  <a:noFill/>
                </a:ln>
                <a:solidFill>
                  <a:srgbClr val="FFFFFF"/>
                </a:solidFill>
                <a:effectLst/>
                <a:uLnTx/>
                <a:uFillTx/>
                <a:latin typeface="Segoe UI"/>
                <a:ea typeface="+mn-ea"/>
                <a:cs typeface="+mn-cs"/>
              </a:rPr>
            </a:br>
            <a:r>
              <a:rPr kumimoji="0" lang="fr-FR" sz="1050" b="0" i="0" u="none" strike="noStrike" kern="1200" cap="none" spc="0" normalizeH="0" baseline="0" noProof="0">
                <a:ln>
                  <a:noFill/>
                </a:ln>
                <a:solidFill>
                  <a:srgbClr val="FFFFFF"/>
                </a:solidFill>
                <a:effectLst/>
                <a:uLnTx/>
                <a:uFillTx/>
                <a:latin typeface="Segoe UI"/>
                <a:ea typeface="+mn-ea"/>
                <a:cs typeface="+mn-cs"/>
              </a:rPr>
              <a:t>Store</a:t>
            </a:r>
          </a:p>
        </p:txBody>
      </p:sp>
      <p:pic>
        <p:nvPicPr>
          <p:cNvPr id="176" name="Picture 175" descr="A blue planet with a ring around it&#10;&#10;Description automatically generated">
            <a:extLst>
              <a:ext uri="{FF2B5EF4-FFF2-40B4-BE49-F238E27FC236}">
                <a16:creationId xmlns:a16="http://schemas.microsoft.com/office/drawing/2014/main" id="{86D4DAAD-E86D-9D8A-4E0D-FAD8A0B7DCF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val="0"/>
              </a:ext>
            </a:extLst>
          </a:blip>
          <a:stretch>
            <a:fillRect/>
          </a:stretch>
        </p:blipFill>
        <p:spPr>
          <a:xfrm>
            <a:off x="8064390" y="5166512"/>
            <a:ext cx="979264" cy="461653"/>
          </a:xfrm>
          <a:prstGeom prst="rect">
            <a:avLst/>
          </a:prstGeom>
          <a:effectLst>
            <a:outerShdw blurRad="50800" dist="38100" dir="5400000" algn="t" rotWithShape="0">
              <a:prstClr val="black">
                <a:alpha val="40000"/>
              </a:prstClr>
            </a:outerShdw>
          </a:effectLst>
        </p:spPr>
      </p:pic>
      <p:sp>
        <p:nvSpPr>
          <p:cNvPr id="180" name="Cylinder 179">
            <a:extLst>
              <a:ext uri="{FF2B5EF4-FFF2-40B4-BE49-F238E27FC236}">
                <a16:creationId xmlns:a16="http://schemas.microsoft.com/office/drawing/2014/main" id="{3641CEB7-7BF3-901F-28D8-D1CAB7A393E3}"/>
              </a:ext>
            </a:extLst>
          </p:cNvPr>
          <p:cNvSpPr/>
          <p:nvPr/>
        </p:nvSpPr>
        <p:spPr bwMode="auto">
          <a:xfrm>
            <a:off x="10139538" y="4978187"/>
            <a:ext cx="1074222" cy="1077036"/>
          </a:xfrm>
          <a:prstGeom prst="can">
            <a:avLst>
              <a:gd name="adj" fmla="val 13359"/>
            </a:avLst>
          </a:prstGeom>
          <a:solidFill>
            <a:srgbClr val="0B556A">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81" name="TextBox 180">
            <a:extLst>
              <a:ext uri="{FF2B5EF4-FFF2-40B4-BE49-F238E27FC236}">
                <a16:creationId xmlns:a16="http://schemas.microsoft.com/office/drawing/2014/main" id="{4446047A-7573-CA86-B8C6-464562B2CFEC}"/>
              </a:ext>
            </a:extLst>
          </p:cNvPr>
          <p:cNvSpPr txBox="1"/>
          <p:nvPr/>
        </p:nvSpPr>
        <p:spPr>
          <a:xfrm>
            <a:off x="10052005" y="560441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Operational Telemetry</a:t>
            </a:r>
          </a:p>
        </p:txBody>
      </p:sp>
      <p:sp>
        <p:nvSpPr>
          <p:cNvPr id="1028" name="Rectangle: Rounded Corners 1027">
            <a:extLst>
              <a:ext uri="{FF2B5EF4-FFF2-40B4-BE49-F238E27FC236}">
                <a16:creationId xmlns:a16="http://schemas.microsoft.com/office/drawing/2014/main" id="{307D3592-CCC6-ACDE-9BAA-2FBA9F5102B5}"/>
              </a:ext>
            </a:extLst>
          </p:cNvPr>
          <p:cNvSpPr/>
          <p:nvPr/>
        </p:nvSpPr>
        <p:spPr bwMode="auto">
          <a:xfrm>
            <a:off x="482650" y="2672730"/>
            <a:ext cx="1191211" cy="1177377"/>
          </a:xfrm>
          <a:prstGeom prst="roundRect">
            <a:avLst>
              <a:gd name="adj" fmla="val 8587"/>
            </a:avLst>
          </a:prstGeom>
          <a:gradFill>
            <a:gsLst>
              <a:gs pos="0">
                <a:schemeClr val="tx1">
                  <a:lumMod val="95000"/>
                </a:schemeClr>
              </a:gs>
              <a:gs pos="100000">
                <a:schemeClr val="tx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039" name="Connector: Elbow 1038">
            <a:extLst>
              <a:ext uri="{FF2B5EF4-FFF2-40B4-BE49-F238E27FC236}">
                <a16:creationId xmlns:a16="http://schemas.microsoft.com/office/drawing/2014/main" id="{03B96D8F-285B-3125-9328-B10A017C0F0F}"/>
              </a:ext>
            </a:extLst>
          </p:cNvPr>
          <p:cNvCxnSpPr>
            <a:cxnSpLocks/>
          </p:cNvCxnSpPr>
          <p:nvPr/>
        </p:nvCxnSpPr>
        <p:spPr>
          <a:xfrm flipV="1">
            <a:off x="1669481" y="3346486"/>
            <a:ext cx="717591" cy="1329045"/>
          </a:xfrm>
          <a:prstGeom prst="bentConnector3">
            <a:avLst>
              <a:gd name="adj1" fmla="val 50000"/>
            </a:avLst>
          </a:prstGeom>
          <a:ln w="28575">
            <a:gradFill>
              <a:gsLst>
                <a:gs pos="0">
                  <a:schemeClr val="tx1">
                    <a:lumMod val="95000"/>
                  </a:schemeClr>
                </a:gs>
                <a:gs pos="100000">
                  <a:srgbClr val="4CCBED"/>
                </a:gs>
              </a:gsLst>
              <a:lin ang="5400000" scaled="1"/>
            </a:gra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63C17BA2-C4C8-626F-D59D-F27D485A1FAD}"/>
              </a:ext>
            </a:extLst>
          </p:cNvPr>
          <p:cNvCxnSpPr>
            <a:cxnSpLocks/>
          </p:cNvCxnSpPr>
          <p:nvPr/>
        </p:nvCxnSpPr>
        <p:spPr>
          <a:xfrm flipV="1">
            <a:off x="1673861" y="3086647"/>
            <a:ext cx="713211" cy="4094"/>
          </a:xfrm>
          <a:prstGeom prst="straightConnector1">
            <a:avLst/>
          </a:prstGeom>
          <a:ln w="28575">
            <a:gradFill flip="none" rotWithShape="1">
              <a:gsLst>
                <a:gs pos="0">
                  <a:schemeClr val="tx1">
                    <a:lumMod val="95000"/>
                  </a:schemeClr>
                </a:gs>
                <a:gs pos="75000">
                  <a:srgbClr val="4CCBED"/>
                </a:gs>
              </a:gsLst>
              <a:lin ang="0" scaled="1"/>
              <a:tileRect/>
            </a:gra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8" name="TextBox 1047">
            <a:extLst>
              <a:ext uri="{FF2B5EF4-FFF2-40B4-BE49-F238E27FC236}">
                <a16:creationId xmlns:a16="http://schemas.microsoft.com/office/drawing/2014/main" id="{BC14B359-FD75-13D1-10A3-CDA0E947CB6B}"/>
              </a:ext>
            </a:extLst>
          </p:cNvPr>
          <p:cNvSpPr txBox="1"/>
          <p:nvPr/>
        </p:nvSpPr>
        <p:spPr>
          <a:xfrm>
            <a:off x="540844" y="3253307"/>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B556A"/>
                </a:solidFill>
                <a:effectLst/>
                <a:uLnTx/>
                <a:uFillTx/>
                <a:latin typeface="Segoe UI Semibold"/>
                <a:ea typeface="+mn-ea"/>
                <a:cs typeface="+mn-cs"/>
              </a:rPr>
              <a:t>Azure</a:t>
            </a:r>
            <a:br>
              <a:rPr kumimoji="0" lang="fr-FR" sz="1100" b="0" i="0" u="none" strike="noStrike" kern="1200" cap="none" spc="0" normalizeH="0" baseline="0" noProof="0">
                <a:ln>
                  <a:noFill/>
                </a:ln>
                <a:solidFill>
                  <a:srgbClr val="0B556A"/>
                </a:solidFill>
                <a:effectLst/>
                <a:uLnTx/>
                <a:uFillTx/>
                <a:latin typeface="Segoe UI Semibold"/>
                <a:ea typeface="+mn-ea"/>
                <a:cs typeface="+mn-cs"/>
              </a:rPr>
            </a:br>
            <a:r>
              <a:rPr kumimoji="0" lang="fr-FR" sz="1100" b="0" i="0" u="none" strike="noStrike" kern="1200" cap="none" spc="0" normalizeH="0" baseline="0" noProof="0">
                <a:ln>
                  <a:noFill/>
                </a:ln>
                <a:solidFill>
                  <a:srgbClr val="0B556A"/>
                </a:solidFill>
                <a:effectLst/>
                <a:uLnTx/>
                <a:uFillTx/>
                <a:latin typeface="Segoe UI Semibold"/>
                <a:ea typeface="+mn-ea"/>
                <a:cs typeface="+mn-cs"/>
              </a:rPr>
              <a:t>Bot Service Channel</a:t>
            </a:r>
          </a:p>
        </p:txBody>
      </p:sp>
      <p:sp>
        <p:nvSpPr>
          <p:cNvPr id="1050" name="Rectangle: Rounded Corners 1049">
            <a:extLst>
              <a:ext uri="{FF2B5EF4-FFF2-40B4-BE49-F238E27FC236}">
                <a16:creationId xmlns:a16="http://schemas.microsoft.com/office/drawing/2014/main" id="{A894421A-7CA6-EC1F-C9AC-983344284F32}"/>
              </a:ext>
            </a:extLst>
          </p:cNvPr>
          <p:cNvSpPr/>
          <p:nvPr/>
        </p:nvSpPr>
        <p:spPr bwMode="auto">
          <a:xfrm>
            <a:off x="478270" y="4231226"/>
            <a:ext cx="1191211" cy="1177377"/>
          </a:xfrm>
          <a:prstGeom prst="roundRect">
            <a:avLst>
              <a:gd name="adj" fmla="val 8587"/>
            </a:avLst>
          </a:prstGeom>
          <a:gradFill>
            <a:gsLst>
              <a:gs pos="0">
                <a:schemeClr val="tx1">
                  <a:lumMod val="95000"/>
                </a:schemeClr>
              </a:gs>
              <a:gs pos="100000">
                <a:schemeClr val="tx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51" name="TextBox 1050">
            <a:extLst>
              <a:ext uri="{FF2B5EF4-FFF2-40B4-BE49-F238E27FC236}">
                <a16:creationId xmlns:a16="http://schemas.microsoft.com/office/drawing/2014/main" id="{FBB8F180-33C7-890D-56BE-18EAC9990F1F}"/>
              </a:ext>
            </a:extLst>
          </p:cNvPr>
          <p:cNvSpPr txBox="1"/>
          <p:nvPr/>
        </p:nvSpPr>
        <p:spPr>
          <a:xfrm>
            <a:off x="548314" y="4815915"/>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B556A"/>
                </a:solidFill>
                <a:effectLst/>
                <a:uLnTx/>
                <a:uFillTx/>
                <a:latin typeface="Segoe UI Semibold"/>
                <a:ea typeface="+mn-ea"/>
                <a:cs typeface="+mn-cs"/>
              </a:rPr>
              <a:t>Microsoft Copilot Studio Test Chat</a:t>
            </a:r>
          </a:p>
        </p:txBody>
      </p:sp>
      <p:sp>
        <p:nvSpPr>
          <p:cNvPr id="1057" name="TextBox 1056">
            <a:extLst>
              <a:ext uri="{FF2B5EF4-FFF2-40B4-BE49-F238E27FC236}">
                <a16:creationId xmlns:a16="http://schemas.microsoft.com/office/drawing/2014/main" id="{49048FB7-28B1-C1F3-5A02-7191B9AD7666}"/>
              </a:ext>
            </a:extLst>
          </p:cNvPr>
          <p:cNvSpPr txBox="1"/>
          <p:nvPr/>
        </p:nvSpPr>
        <p:spPr>
          <a:xfrm>
            <a:off x="468741" y="5491393"/>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FFFFFF">
                    <a:lumMod val="75000"/>
                  </a:srgbClr>
                </a:solidFill>
                <a:effectLst/>
                <a:uLnTx/>
                <a:uFillTx/>
                <a:latin typeface="Segoe UI"/>
                <a:ea typeface="+mn-ea"/>
                <a:cs typeface="+mn-cs"/>
              </a:rPr>
              <a:t>Unpublished</a:t>
            </a:r>
            <a:endParaRPr kumimoji="0" lang="fr-FR" sz="1000" b="0" i="0" u="none" strike="noStrike" kern="1200" cap="none" spc="0" normalizeH="0" baseline="0" noProof="0">
              <a:ln>
                <a:noFill/>
              </a:ln>
              <a:solidFill>
                <a:srgbClr val="FFFFFF"/>
              </a:solidFill>
              <a:effectLst/>
              <a:uLnTx/>
              <a:uFillTx/>
              <a:latin typeface="Segoe UI"/>
              <a:ea typeface="+mn-ea"/>
              <a:cs typeface="+mn-cs"/>
            </a:endParaRPr>
          </a:p>
        </p:txBody>
      </p:sp>
      <p:sp>
        <p:nvSpPr>
          <p:cNvPr id="1058" name="TextBox 1057">
            <a:extLst>
              <a:ext uri="{FF2B5EF4-FFF2-40B4-BE49-F238E27FC236}">
                <a16:creationId xmlns:a16="http://schemas.microsoft.com/office/drawing/2014/main" id="{A0884D6D-B79F-8E36-DF03-7D51084B1CB7}"/>
              </a:ext>
            </a:extLst>
          </p:cNvPr>
          <p:cNvSpPr txBox="1"/>
          <p:nvPr/>
        </p:nvSpPr>
        <p:spPr>
          <a:xfrm>
            <a:off x="479465" y="2442628"/>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FFFFFF">
                    <a:lumMod val="75000"/>
                  </a:srgbClr>
                </a:solidFill>
                <a:effectLst/>
                <a:uLnTx/>
                <a:uFillTx/>
                <a:latin typeface="Segoe UI"/>
                <a:ea typeface="+mn-ea"/>
                <a:cs typeface="+mn-cs"/>
              </a:rPr>
              <a:t>Published</a:t>
            </a:r>
            <a:endParaRPr kumimoji="0" lang="fr-FR" sz="1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60" name="Connector: Elbow 1059">
            <a:extLst>
              <a:ext uri="{FF2B5EF4-FFF2-40B4-BE49-F238E27FC236}">
                <a16:creationId xmlns:a16="http://schemas.microsoft.com/office/drawing/2014/main" id="{459EC10F-AD00-6629-C59A-200AC71AA0A9}"/>
              </a:ext>
            </a:extLst>
          </p:cNvPr>
          <p:cNvCxnSpPr>
            <a:cxnSpLocks/>
          </p:cNvCxnSpPr>
          <p:nvPr/>
        </p:nvCxnSpPr>
        <p:spPr>
          <a:xfrm>
            <a:off x="1638763" y="4885707"/>
            <a:ext cx="3420466" cy="1492797"/>
          </a:xfrm>
          <a:prstGeom prst="bentConnector3">
            <a:avLst>
              <a:gd name="adj1" fmla="val 50000"/>
            </a:avLst>
          </a:prstGeom>
          <a:ln w="28575">
            <a:gradFill flip="none" rotWithShape="1">
              <a:gsLst>
                <a:gs pos="0">
                  <a:schemeClr val="tx1">
                    <a:lumMod val="95000"/>
                  </a:schemeClr>
                </a:gs>
                <a:gs pos="100000">
                  <a:srgbClr val="4CCBED"/>
                </a:gs>
              </a:gsLst>
              <a:lin ang="0" scaled="1"/>
              <a:tileRect/>
            </a:gra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076" name="LikeDislike_E8DF" title="Icon of two hands giving a thumbs-up and thumbs-down">
            <a:extLst>
              <a:ext uri="{FF2B5EF4-FFF2-40B4-BE49-F238E27FC236}">
                <a16:creationId xmlns:a16="http://schemas.microsoft.com/office/drawing/2014/main" id="{258282B0-3BF5-DD31-3D4B-9ED493F0F05D}"/>
              </a:ext>
            </a:extLst>
          </p:cNvPr>
          <p:cNvSpPr>
            <a:spLocks noChangeAspect="1" noEditPoints="1"/>
          </p:cNvSpPr>
          <p:nvPr/>
        </p:nvSpPr>
        <p:spPr bwMode="auto">
          <a:xfrm>
            <a:off x="2916374" y="4965310"/>
            <a:ext cx="369650" cy="365760"/>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77" name="TextBox 1076">
            <a:extLst>
              <a:ext uri="{FF2B5EF4-FFF2-40B4-BE49-F238E27FC236}">
                <a16:creationId xmlns:a16="http://schemas.microsoft.com/office/drawing/2014/main" id="{E4E76702-AEEE-631B-FD08-8F199D6BCE8A}"/>
              </a:ext>
            </a:extLst>
          </p:cNvPr>
          <p:cNvSpPr txBox="1"/>
          <p:nvPr/>
        </p:nvSpPr>
        <p:spPr>
          <a:xfrm>
            <a:off x="5110486" y="5515652"/>
            <a:ext cx="125240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FFFFFF">
                    <a:lumMod val="75000"/>
                  </a:srgbClr>
                </a:solidFill>
                <a:effectLst/>
                <a:uLnTx/>
                <a:uFillTx/>
                <a:latin typeface="Aptos" panose="02110004020202020204"/>
                <a:ea typeface="+mn-ea"/>
                <a:cs typeface="+mn-cs"/>
              </a:rPr>
              <a:t>State &amp; Feedback Stored &lt; 30 days</a:t>
            </a:r>
          </a:p>
        </p:txBody>
      </p:sp>
      <p:sp>
        <p:nvSpPr>
          <p:cNvPr id="1079" name="TextBox 1078">
            <a:extLst>
              <a:ext uri="{FF2B5EF4-FFF2-40B4-BE49-F238E27FC236}">
                <a16:creationId xmlns:a16="http://schemas.microsoft.com/office/drawing/2014/main" id="{6FE81E4E-3EBF-0E03-2035-84CFB6BAB216}"/>
              </a:ext>
            </a:extLst>
          </p:cNvPr>
          <p:cNvSpPr txBox="1"/>
          <p:nvPr/>
        </p:nvSpPr>
        <p:spPr>
          <a:xfrm>
            <a:off x="8985876" y="5568337"/>
            <a:ext cx="12488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FFFFFF">
                    <a:lumMod val="75000"/>
                  </a:srgbClr>
                </a:solidFill>
                <a:effectLst/>
                <a:uLnTx/>
                <a:uFillTx/>
                <a:latin typeface="Aptos" panose="02110004020202020204"/>
                <a:ea typeface="+mn-ea"/>
                <a:cs typeface="+mn-cs"/>
              </a:rPr>
              <a:t>No Customer Content</a:t>
            </a:r>
          </a:p>
        </p:txBody>
      </p:sp>
      <p:sp>
        <p:nvSpPr>
          <p:cNvPr id="1080" name="Eye" title="Icon of an eye">
            <a:extLst>
              <a:ext uri="{FF2B5EF4-FFF2-40B4-BE49-F238E27FC236}">
                <a16:creationId xmlns:a16="http://schemas.microsoft.com/office/drawing/2014/main" id="{BDC13100-AFA3-BAD4-95FB-7AD128E961BB}"/>
              </a:ext>
            </a:extLst>
          </p:cNvPr>
          <p:cNvSpPr>
            <a:spLocks noChangeAspect="1" noEditPoints="1"/>
          </p:cNvSpPr>
          <p:nvPr/>
        </p:nvSpPr>
        <p:spPr bwMode="auto">
          <a:xfrm>
            <a:off x="5547257" y="5225892"/>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Eye" title="Icon of an eye">
            <a:extLst>
              <a:ext uri="{FF2B5EF4-FFF2-40B4-BE49-F238E27FC236}">
                <a16:creationId xmlns:a16="http://schemas.microsoft.com/office/drawing/2014/main" id="{CB6DF768-3FAA-EAB2-1FD1-D523DEB92816}"/>
              </a:ext>
            </a:extLst>
          </p:cNvPr>
          <p:cNvSpPr>
            <a:spLocks noChangeAspect="1" noEditPoints="1"/>
          </p:cNvSpPr>
          <p:nvPr/>
        </p:nvSpPr>
        <p:spPr bwMode="auto">
          <a:xfrm>
            <a:off x="9460485" y="5256375"/>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illegal" title="Icon of a circle with a diagonal line through it">
            <a:extLst>
              <a:ext uri="{FF2B5EF4-FFF2-40B4-BE49-F238E27FC236}">
                <a16:creationId xmlns:a16="http://schemas.microsoft.com/office/drawing/2014/main" id="{D9EE4444-CD9D-C914-D384-CA97CD633E7F}"/>
              </a:ext>
            </a:extLst>
          </p:cNvPr>
          <p:cNvSpPr>
            <a:spLocks noChangeAspect="1" noEditPoints="1"/>
          </p:cNvSpPr>
          <p:nvPr/>
        </p:nvSpPr>
        <p:spPr bwMode="auto">
          <a:xfrm>
            <a:off x="9439568" y="5157383"/>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tx1">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3" name="Rectangle: Rounded Corners 1082">
            <a:extLst>
              <a:ext uri="{FF2B5EF4-FFF2-40B4-BE49-F238E27FC236}">
                <a16:creationId xmlns:a16="http://schemas.microsoft.com/office/drawing/2014/main" id="{96BBC2DD-9A5D-6FA1-1885-3C3FA3E636F6}"/>
              </a:ext>
            </a:extLst>
          </p:cNvPr>
          <p:cNvSpPr/>
          <p:nvPr/>
        </p:nvSpPr>
        <p:spPr bwMode="auto">
          <a:xfrm>
            <a:off x="3930212" y="307770"/>
            <a:ext cx="3749158" cy="1218314"/>
          </a:xfrm>
          <a:prstGeom prst="roundRect">
            <a:avLst>
              <a:gd name="adj" fmla="val 5804"/>
            </a:avLst>
          </a:prstGeom>
          <a:noFill/>
          <a:ln w="19050">
            <a:solidFill>
              <a:schemeClr val="accent2">
                <a:lumMod val="20000"/>
                <a:lumOff val="8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84" name="Cylinder 1083">
            <a:extLst>
              <a:ext uri="{FF2B5EF4-FFF2-40B4-BE49-F238E27FC236}">
                <a16:creationId xmlns:a16="http://schemas.microsoft.com/office/drawing/2014/main" id="{579CA9B7-31B0-ABD2-E12E-8BF86F2C2057}"/>
              </a:ext>
            </a:extLst>
          </p:cNvPr>
          <p:cNvSpPr/>
          <p:nvPr/>
        </p:nvSpPr>
        <p:spPr bwMode="auto">
          <a:xfrm>
            <a:off x="9443885" y="541787"/>
            <a:ext cx="1074222" cy="925080"/>
          </a:xfrm>
          <a:prstGeom prst="can">
            <a:avLst>
              <a:gd name="adj" fmla="val 13359"/>
            </a:avLst>
          </a:prstGeom>
          <a:solidFill>
            <a:srgbClr val="4CCBED">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85" name="Cylinder 1084">
            <a:extLst>
              <a:ext uri="{FF2B5EF4-FFF2-40B4-BE49-F238E27FC236}">
                <a16:creationId xmlns:a16="http://schemas.microsoft.com/office/drawing/2014/main" id="{1203BB12-3863-C5F8-2B9A-C7E21A8CED49}"/>
              </a:ext>
            </a:extLst>
          </p:cNvPr>
          <p:cNvSpPr/>
          <p:nvPr/>
        </p:nvSpPr>
        <p:spPr bwMode="auto">
          <a:xfrm>
            <a:off x="10638286" y="541787"/>
            <a:ext cx="1074222" cy="925080"/>
          </a:xfrm>
          <a:prstGeom prst="can">
            <a:avLst>
              <a:gd name="adj" fmla="val 13359"/>
            </a:avLst>
          </a:prstGeom>
          <a:solidFill>
            <a:srgbClr val="4CCBED">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86" name="TextBox 1085">
            <a:extLst>
              <a:ext uri="{FF2B5EF4-FFF2-40B4-BE49-F238E27FC236}">
                <a16:creationId xmlns:a16="http://schemas.microsoft.com/office/drawing/2014/main" id="{06035B25-5AFD-8CEB-6BE9-787DD18A7C29}"/>
              </a:ext>
            </a:extLst>
          </p:cNvPr>
          <p:cNvSpPr txBox="1"/>
          <p:nvPr/>
        </p:nvSpPr>
        <p:spPr>
          <a:xfrm>
            <a:off x="9333615" y="116055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Dataverse</a:t>
            </a:r>
          </a:p>
        </p:txBody>
      </p:sp>
      <p:sp>
        <p:nvSpPr>
          <p:cNvPr id="1087" name="TextBox 1086">
            <a:extLst>
              <a:ext uri="{FF2B5EF4-FFF2-40B4-BE49-F238E27FC236}">
                <a16:creationId xmlns:a16="http://schemas.microsoft.com/office/drawing/2014/main" id="{69E8CCA0-BC55-7BA6-A266-8BF9C267CCD4}"/>
              </a:ext>
            </a:extLst>
          </p:cNvPr>
          <p:cNvSpPr txBox="1"/>
          <p:nvPr/>
        </p:nvSpPr>
        <p:spPr>
          <a:xfrm>
            <a:off x="10539783" y="10754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Customer</a:t>
            </a:r>
            <a:br>
              <a:rPr kumimoji="0" lang="fr-FR" sz="1050" b="0" i="0" u="none" strike="noStrike" kern="1200" cap="none" spc="0" normalizeH="0" baseline="0" noProof="0">
                <a:ln>
                  <a:noFill/>
                </a:ln>
                <a:solidFill>
                  <a:srgbClr val="FFFFFF"/>
                </a:solidFill>
                <a:effectLst/>
                <a:uLnTx/>
                <a:uFillTx/>
                <a:latin typeface="Segoe UI"/>
                <a:ea typeface="+mn-ea"/>
                <a:cs typeface="+mn-cs"/>
              </a:rPr>
            </a:br>
            <a:r>
              <a:rPr kumimoji="0" lang="fr-FR" sz="1050" b="0" i="0" u="none" strike="noStrike" kern="1200" cap="none" spc="0" normalizeH="0" baseline="0" noProof="0">
                <a:ln>
                  <a:noFill/>
                </a:ln>
                <a:solidFill>
                  <a:srgbClr val="FFFFFF"/>
                </a:solidFill>
                <a:effectLst/>
                <a:uLnTx/>
                <a:uFillTx/>
                <a:latin typeface="Segoe UI"/>
                <a:ea typeface="+mn-ea"/>
                <a:cs typeface="+mn-cs"/>
              </a:rPr>
              <a:t>App Insights</a:t>
            </a:r>
          </a:p>
        </p:txBody>
      </p:sp>
      <p:sp>
        <p:nvSpPr>
          <p:cNvPr id="1088" name="TextBox 1087">
            <a:extLst>
              <a:ext uri="{FF2B5EF4-FFF2-40B4-BE49-F238E27FC236}">
                <a16:creationId xmlns:a16="http://schemas.microsoft.com/office/drawing/2014/main" id="{BD78EBB4-B917-3BE5-BB30-323C35542F2F}"/>
              </a:ext>
            </a:extLst>
          </p:cNvPr>
          <p:cNvSpPr txBox="1"/>
          <p:nvPr/>
        </p:nvSpPr>
        <p:spPr>
          <a:xfrm>
            <a:off x="4697302" y="357121"/>
            <a:ext cx="225742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FFFFFF">
                    <a:lumMod val="75000"/>
                  </a:srgbClr>
                </a:solidFill>
                <a:effectLst/>
                <a:uLnTx/>
                <a:uFillTx/>
                <a:latin typeface="Segoe UI Semibold"/>
                <a:ea typeface="+mn-ea"/>
                <a:cs typeface="+mn-cs"/>
              </a:rPr>
              <a:t>SEARCH PROVIDERS</a:t>
            </a:r>
            <a:endParaRPr kumimoji="0" lang="fr-FR"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89" name="Rectangle: Rounded Corners 1088">
            <a:extLst>
              <a:ext uri="{FF2B5EF4-FFF2-40B4-BE49-F238E27FC236}">
                <a16:creationId xmlns:a16="http://schemas.microsoft.com/office/drawing/2014/main" id="{F5A9F05E-6D8F-A095-07E0-B550DED8F858}"/>
              </a:ext>
            </a:extLst>
          </p:cNvPr>
          <p:cNvSpPr/>
          <p:nvPr/>
        </p:nvSpPr>
        <p:spPr bwMode="auto">
          <a:xfrm>
            <a:off x="4026253" y="636206"/>
            <a:ext cx="1121709" cy="802200"/>
          </a:xfrm>
          <a:prstGeom prst="roundRect">
            <a:avLst/>
          </a:prstGeom>
          <a:solidFill>
            <a:srgbClr val="0B556A">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90" name="Rectangle: Rounded Corners 1089">
            <a:extLst>
              <a:ext uri="{FF2B5EF4-FFF2-40B4-BE49-F238E27FC236}">
                <a16:creationId xmlns:a16="http://schemas.microsoft.com/office/drawing/2014/main" id="{126FE3E2-14D0-B334-DB8C-17C4E8D6EF2B}"/>
              </a:ext>
            </a:extLst>
          </p:cNvPr>
          <p:cNvSpPr/>
          <p:nvPr/>
        </p:nvSpPr>
        <p:spPr bwMode="auto">
          <a:xfrm>
            <a:off x="5248693" y="631599"/>
            <a:ext cx="1121709" cy="802200"/>
          </a:xfrm>
          <a:prstGeom prst="roundRect">
            <a:avLst/>
          </a:prstGeom>
          <a:solidFill>
            <a:srgbClr val="0B556A">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91" name="Rectangle: Rounded Corners 1090">
            <a:extLst>
              <a:ext uri="{FF2B5EF4-FFF2-40B4-BE49-F238E27FC236}">
                <a16:creationId xmlns:a16="http://schemas.microsoft.com/office/drawing/2014/main" id="{93D07D4E-11D9-B33A-3836-96B8D12C25AE}"/>
              </a:ext>
            </a:extLst>
          </p:cNvPr>
          <p:cNvSpPr/>
          <p:nvPr/>
        </p:nvSpPr>
        <p:spPr bwMode="auto">
          <a:xfrm>
            <a:off x="2618007" y="401863"/>
            <a:ext cx="1121709" cy="1032576"/>
          </a:xfrm>
          <a:prstGeom prst="roundRect">
            <a:avLst/>
          </a:prstGeom>
          <a:solidFill>
            <a:srgbClr val="0B556A">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92" name="Rectangle: Rounded Corners 1091">
            <a:extLst>
              <a:ext uri="{FF2B5EF4-FFF2-40B4-BE49-F238E27FC236}">
                <a16:creationId xmlns:a16="http://schemas.microsoft.com/office/drawing/2014/main" id="{43F64599-DEA7-DE40-37DA-580E9851FEEE}"/>
              </a:ext>
            </a:extLst>
          </p:cNvPr>
          <p:cNvSpPr/>
          <p:nvPr/>
        </p:nvSpPr>
        <p:spPr bwMode="auto">
          <a:xfrm>
            <a:off x="6464874" y="614327"/>
            <a:ext cx="1121709" cy="802200"/>
          </a:xfrm>
          <a:prstGeom prst="roundRect">
            <a:avLst/>
          </a:prstGeom>
          <a:solidFill>
            <a:srgbClr val="0B556A">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93" name="Rectangle: Rounded Corners 1092">
            <a:extLst>
              <a:ext uri="{FF2B5EF4-FFF2-40B4-BE49-F238E27FC236}">
                <a16:creationId xmlns:a16="http://schemas.microsoft.com/office/drawing/2014/main" id="{557B4E44-0B60-8572-3755-70A0FFCDA7DB}"/>
              </a:ext>
            </a:extLst>
          </p:cNvPr>
          <p:cNvSpPr/>
          <p:nvPr/>
        </p:nvSpPr>
        <p:spPr bwMode="auto">
          <a:xfrm>
            <a:off x="7858074" y="401863"/>
            <a:ext cx="1121709" cy="1032576"/>
          </a:xfrm>
          <a:prstGeom prst="roundRect">
            <a:avLst/>
          </a:prstGeom>
          <a:solidFill>
            <a:srgbClr val="0B556A">
              <a:alpha val="72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94" name="Rectangle 1093">
            <a:extLst>
              <a:ext uri="{FF2B5EF4-FFF2-40B4-BE49-F238E27FC236}">
                <a16:creationId xmlns:a16="http://schemas.microsoft.com/office/drawing/2014/main" id="{EDE8A7B0-8552-81A5-7EA9-DD29FC307A19}"/>
              </a:ext>
            </a:extLst>
          </p:cNvPr>
          <p:cNvSpPr/>
          <p:nvPr/>
        </p:nvSpPr>
        <p:spPr bwMode="auto">
          <a:xfrm>
            <a:off x="2939159" y="1542321"/>
            <a:ext cx="183758" cy="408844"/>
          </a:xfrm>
          <a:prstGeom prst="rect">
            <a:avLst/>
          </a:prstGeom>
          <a:gradFill>
            <a:gsLst>
              <a:gs pos="100000">
                <a:srgbClr val="041F26"/>
              </a:gs>
              <a:gs pos="0">
                <a:srgbClr val="000000"/>
              </a:gs>
            </a:gsLst>
            <a:path path="circle">
              <a:fillToRect r="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95" name="Rectangle 1094">
            <a:extLst>
              <a:ext uri="{FF2B5EF4-FFF2-40B4-BE49-F238E27FC236}">
                <a16:creationId xmlns:a16="http://schemas.microsoft.com/office/drawing/2014/main" id="{8E3F00F7-A09B-A448-A4C5-F81FACB7AE27}"/>
              </a:ext>
            </a:extLst>
          </p:cNvPr>
          <p:cNvSpPr/>
          <p:nvPr/>
        </p:nvSpPr>
        <p:spPr bwMode="auto">
          <a:xfrm>
            <a:off x="5721050" y="1558539"/>
            <a:ext cx="188064" cy="365167"/>
          </a:xfrm>
          <a:prstGeom prst="rect">
            <a:avLst/>
          </a:prstGeom>
          <a:gradFill>
            <a:gsLst>
              <a:gs pos="100000">
                <a:srgbClr val="041F26"/>
              </a:gs>
              <a:gs pos="0">
                <a:srgbClr val="000000"/>
              </a:gs>
            </a:gsLst>
            <a:path path="circle">
              <a:fillToRect r="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096" name="Straight Arrow Connector 1095">
            <a:extLst>
              <a:ext uri="{FF2B5EF4-FFF2-40B4-BE49-F238E27FC236}">
                <a16:creationId xmlns:a16="http://schemas.microsoft.com/office/drawing/2014/main" id="{97BC61E1-8012-50BB-EB5B-C9840043D864}"/>
              </a:ext>
            </a:extLst>
          </p:cNvPr>
          <p:cNvCxnSpPr>
            <a:cxnSpLocks/>
          </p:cNvCxnSpPr>
          <p:nvPr/>
        </p:nvCxnSpPr>
        <p:spPr>
          <a:xfrm flipV="1">
            <a:off x="3027788" y="1416527"/>
            <a:ext cx="0" cy="727815"/>
          </a:xfrm>
          <a:prstGeom prst="straightConnector1">
            <a:avLst/>
          </a:prstGeom>
          <a:ln w="28575">
            <a:solidFill>
              <a:srgbClr val="4CCBED"/>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9" name="Straight Arrow Connector 1098">
            <a:extLst>
              <a:ext uri="{FF2B5EF4-FFF2-40B4-BE49-F238E27FC236}">
                <a16:creationId xmlns:a16="http://schemas.microsoft.com/office/drawing/2014/main" id="{FDFD8016-4383-9A53-DA8D-8E11AD7DD88F}"/>
              </a:ext>
            </a:extLst>
          </p:cNvPr>
          <p:cNvCxnSpPr>
            <a:cxnSpLocks/>
            <a:endCxn id="1095" idx="0"/>
          </p:cNvCxnSpPr>
          <p:nvPr/>
        </p:nvCxnSpPr>
        <p:spPr>
          <a:xfrm flipV="1">
            <a:off x="5810673" y="1558539"/>
            <a:ext cx="4409" cy="966567"/>
          </a:xfrm>
          <a:prstGeom prst="straightConnector1">
            <a:avLst/>
          </a:prstGeom>
          <a:ln w="28575">
            <a:solidFill>
              <a:schemeClr val="accent2">
                <a:lumMod val="20000"/>
                <a:lumOff val="8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14" name="Rectangle 1113">
            <a:extLst>
              <a:ext uri="{FF2B5EF4-FFF2-40B4-BE49-F238E27FC236}">
                <a16:creationId xmlns:a16="http://schemas.microsoft.com/office/drawing/2014/main" id="{9FBF1ADB-DA8A-C4E4-4614-6668697DC703}"/>
              </a:ext>
            </a:extLst>
          </p:cNvPr>
          <p:cNvSpPr/>
          <p:nvPr/>
        </p:nvSpPr>
        <p:spPr bwMode="auto">
          <a:xfrm>
            <a:off x="8331177" y="1544336"/>
            <a:ext cx="183758" cy="408844"/>
          </a:xfrm>
          <a:prstGeom prst="rect">
            <a:avLst/>
          </a:prstGeom>
          <a:gradFill>
            <a:gsLst>
              <a:gs pos="100000">
                <a:srgbClr val="041F26"/>
              </a:gs>
              <a:gs pos="0">
                <a:srgbClr val="000000"/>
              </a:gs>
            </a:gsLst>
            <a:path path="circle">
              <a:fillToRect r="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110" name="Connector: Elbow 1109">
            <a:extLst>
              <a:ext uri="{FF2B5EF4-FFF2-40B4-BE49-F238E27FC236}">
                <a16:creationId xmlns:a16="http://schemas.microsoft.com/office/drawing/2014/main" id="{A73565E5-CD70-230D-FE9B-2C027893AFF0}"/>
              </a:ext>
            </a:extLst>
          </p:cNvPr>
          <p:cNvCxnSpPr>
            <a:cxnSpLocks/>
            <a:stCxn id="40" idx="0"/>
            <a:endCxn id="1093" idx="2"/>
          </p:cNvCxnSpPr>
          <p:nvPr/>
        </p:nvCxnSpPr>
        <p:spPr>
          <a:xfrm rot="5400000" flipH="1" flipV="1">
            <a:off x="7207131" y="1322540"/>
            <a:ext cx="1099898" cy="1323697"/>
          </a:xfrm>
          <a:prstGeom prst="bentConnector3">
            <a:avLst>
              <a:gd name="adj1" fmla="val 49208"/>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16" name="Rectangle 1115">
            <a:extLst>
              <a:ext uri="{FF2B5EF4-FFF2-40B4-BE49-F238E27FC236}">
                <a16:creationId xmlns:a16="http://schemas.microsoft.com/office/drawing/2014/main" id="{8FACCDC6-6765-FCEC-EE01-B8207966516F}"/>
              </a:ext>
            </a:extLst>
          </p:cNvPr>
          <p:cNvSpPr/>
          <p:nvPr/>
        </p:nvSpPr>
        <p:spPr bwMode="auto">
          <a:xfrm>
            <a:off x="11089085" y="1533750"/>
            <a:ext cx="183758" cy="408844"/>
          </a:xfrm>
          <a:prstGeom prst="rect">
            <a:avLst/>
          </a:prstGeom>
          <a:gradFill>
            <a:gsLst>
              <a:gs pos="100000">
                <a:srgbClr val="041F26"/>
              </a:gs>
              <a:gs pos="0">
                <a:srgbClr val="000000"/>
              </a:gs>
            </a:gsLst>
            <a:path path="circle">
              <a:fillToRect r="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121" name="Connector: Elbow 1120">
            <a:extLst>
              <a:ext uri="{FF2B5EF4-FFF2-40B4-BE49-F238E27FC236}">
                <a16:creationId xmlns:a16="http://schemas.microsoft.com/office/drawing/2014/main" id="{BDB590CB-F060-563B-6E51-F32BACB62172}"/>
              </a:ext>
            </a:extLst>
          </p:cNvPr>
          <p:cNvCxnSpPr>
            <a:cxnSpLocks/>
            <a:stCxn id="43" idx="0"/>
            <a:endCxn id="1085" idx="3"/>
          </p:cNvCxnSpPr>
          <p:nvPr/>
        </p:nvCxnSpPr>
        <p:spPr>
          <a:xfrm rot="5400000" flipH="1" flipV="1">
            <a:off x="10533402" y="1892343"/>
            <a:ext cx="1067470" cy="216519"/>
          </a:xfrm>
          <a:prstGeom prst="bentConnector3">
            <a:avLst>
              <a:gd name="adj1" fmla="val 47552"/>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1" name="Rectangle 1130">
            <a:extLst>
              <a:ext uri="{FF2B5EF4-FFF2-40B4-BE49-F238E27FC236}">
                <a16:creationId xmlns:a16="http://schemas.microsoft.com/office/drawing/2014/main" id="{E9D1F97E-8C33-3BB0-E583-8A7607251A72}"/>
              </a:ext>
            </a:extLst>
          </p:cNvPr>
          <p:cNvSpPr/>
          <p:nvPr/>
        </p:nvSpPr>
        <p:spPr bwMode="auto">
          <a:xfrm>
            <a:off x="4427249" y="4519749"/>
            <a:ext cx="183758" cy="458437"/>
          </a:xfrm>
          <a:prstGeom prst="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32" name="Straight Arrow Connector 131">
            <a:extLst>
              <a:ext uri="{FF2B5EF4-FFF2-40B4-BE49-F238E27FC236}">
                <a16:creationId xmlns:a16="http://schemas.microsoft.com/office/drawing/2014/main" id="{21D27A78-BAC1-7D44-01C7-784307B22118}"/>
              </a:ext>
            </a:extLst>
          </p:cNvPr>
          <p:cNvCxnSpPr>
            <a:cxnSpLocks/>
            <a:stCxn id="38" idx="2"/>
            <a:endCxn id="117" idx="1"/>
          </p:cNvCxnSpPr>
          <p:nvPr/>
        </p:nvCxnSpPr>
        <p:spPr>
          <a:xfrm>
            <a:off x="4519468" y="3887464"/>
            <a:ext cx="3808" cy="1100031"/>
          </a:xfrm>
          <a:prstGeom prst="straightConnector1">
            <a:avLst/>
          </a:prstGeom>
          <a:ln w="28575">
            <a:solidFill>
              <a:srgbClr val="4CCBED"/>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2" name="Rectangle 1131">
            <a:extLst>
              <a:ext uri="{FF2B5EF4-FFF2-40B4-BE49-F238E27FC236}">
                <a16:creationId xmlns:a16="http://schemas.microsoft.com/office/drawing/2014/main" id="{0AC3648D-C8A4-69C7-C148-1096292FAC3F}"/>
              </a:ext>
            </a:extLst>
          </p:cNvPr>
          <p:cNvSpPr/>
          <p:nvPr/>
        </p:nvSpPr>
        <p:spPr bwMode="auto">
          <a:xfrm>
            <a:off x="6814267" y="4565829"/>
            <a:ext cx="175633" cy="403736"/>
          </a:xfrm>
          <a:prstGeom prst="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33" name="Rectangle 1132">
            <a:extLst>
              <a:ext uri="{FF2B5EF4-FFF2-40B4-BE49-F238E27FC236}">
                <a16:creationId xmlns:a16="http://schemas.microsoft.com/office/drawing/2014/main" id="{B8EB87A8-457B-3148-B44D-B80555CA51AB}"/>
              </a:ext>
            </a:extLst>
          </p:cNvPr>
          <p:cNvSpPr/>
          <p:nvPr/>
        </p:nvSpPr>
        <p:spPr bwMode="auto">
          <a:xfrm>
            <a:off x="8454687" y="4565479"/>
            <a:ext cx="183758" cy="408844"/>
          </a:xfrm>
          <a:prstGeom prst="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34" name="Rectangle 1133">
            <a:extLst>
              <a:ext uri="{FF2B5EF4-FFF2-40B4-BE49-F238E27FC236}">
                <a16:creationId xmlns:a16="http://schemas.microsoft.com/office/drawing/2014/main" id="{967228DD-33AF-E439-7D76-3B17BEB15FA1}"/>
              </a:ext>
            </a:extLst>
          </p:cNvPr>
          <p:cNvSpPr/>
          <p:nvPr/>
        </p:nvSpPr>
        <p:spPr bwMode="auto">
          <a:xfrm>
            <a:off x="10584770" y="4554929"/>
            <a:ext cx="183758" cy="408844"/>
          </a:xfrm>
          <a:prstGeom prst="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7FC7FC33-1B87-E0A5-D687-B84793894446}"/>
              </a:ext>
            </a:extLst>
          </p:cNvPr>
          <p:cNvCxnSpPr>
            <a:cxnSpLocks/>
            <a:endCxn id="1132" idx="2"/>
          </p:cNvCxnSpPr>
          <p:nvPr/>
        </p:nvCxnSpPr>
        <p:spPr>
          <a:xfrm>
            <a:off x="6898022" y="4297270"/>
            <a:ext cx="4062" cy="672295"/>
          </a:xfrm>
          <a:prstGeom prst="straightConnector1">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65BB6CF8-C445-54B4-E120-6CF817E96824}"/>
              </a:ext>
            </a:extLst>
          </p:cNvPr>
          <p:cNvCxnSpPr>
            <a:cxnSpLocks/>
            <a:endCxn id="175" idx="1"/>
          </p:cNvCxnSpPr>
          <p:nvPr/>
        </p:nvCxnSpPr>
        <p:spPr>
          <a:xfrm>
            <a:off x="8543977" y="4194325"/>
            <a:ext cx="0" cy="800369"/>
          </a:xfrm>
          <a:prstGeom prst="straightConnector1">
            <a:avLst/>
          </a:prstGeom>
          <a:ln w="28575">
            <a:solidFill>
              <a:schemeClr val="accent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8074A53-2E11-CE39-4F53-824E31AF3C34}"/>
              </a:ext>
            </a:extLst>
          </p:cNvPr>
          <p:cNvCxnSpPr>
            <a:cxnSpLocks/>
            <a:endCxn id="180" idx="1"/>
          </p:cNvCxnSpPr>
          <p:nvPr/>
        </p:nvCxnSpPr>
        <p:spPr>
          <a:xfrm>
            <a:off x="10676649" y="4081253"/>
            <a:ext cx="0" cy="896934"/>
          </a:xfrm>
          <a:prstGeom prst="straightConnector1">
            <a:avLst/>
          </a:prstGeom>
          <a:ln w="28575">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6" name="Rectangle 1135">
            <a:extLst>
              <a:ext uri="{FF2B5EF4-FFF2-40B4-BE49-F238E27FC236}">
                <a16:creationId xmlns:a16="http://schemas.microsoft.com/office/drawing/2014/main" id="{A30CE1EC-4D30-1ABA-4BBF-08B7F1372A7C}"/>
              </a:ext>
            </a:extLst>
          </p:cNvPr>
          <p:cNvSpPr/>
          <p:nvPr/>
        </p:nvSpPr>
        <p:spPr bwMode="auto">
          <a:xfrm>
            <a:off x="6800883" y="6077643"/>
            <a:ext cx="183758" cy="408844"/>
          </a:xfrm>
          <a:prstGeom prst="rect">
            <a:avLst/>
          </a:prstGeom>
          <a:solidFill>
            <a:srgbClr val="041F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072" name="Straight Arrow Connector 1071">
            <a:extLst>
              <a:ext uri="{FF2B5EF4-FFF2-40B4-BE49-F238E27FC236}">
                <a16:creationId xmlns:a16="http://schemas.microsoft.com/office/drawing/2014/main" id="{7DFF5E7C-9DC5-21F5-9BBC-743F73CB27A8}"/>
              </a:ext>
            </a:extLst>
          </p:cNvPr>
          <p:cNvCxnSpPr>
            <a:cxnSpLocks/>
          </p:cNvCxnSpPr>
          <p:nvPr/>
        </p:nvCxnSpPr>
        <p:spPr>
          <a:xfrm flipV="1">
            <a:off x="6901843" y="6067255"/>
            <a:ext cx="0" cy="318073"/>
          </a:xfrm>
          <a:prstGeom prst="straightConnector1">
            <a:avLst/>
          </a:prstGeom>
          <a:ln w="28575">
            <a:solidFill>
              <a:srgbClr val="4CCBED"/>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3E3580A5-07FD-A4BE-4524-973CBFFDCEB3}"/>
              </a:ext>
            </a:extLst>
          </p:cNvPr>
          <p:cNvCxnSpPr>
            <a:cxnSpLocks/>
          </p:cNvCxnSpPr>
          <p:nvPr/>
        </p:nvCxnSpPr>
        <p:spPr>
          <a:xfrm>
            <a:off x="5059229" y="6378504"/>
            <a:ext cx="1838793" cy="0"/>
          </a:xfrm>
          <a:prstGeom prst="line">
            <a:avLst/>
          </a:prstGeom>
          <a:ln w="28575">
            <a:solidFill>
              <a:srgbClr val="4CCBED"/>
            </a:soli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144" name="Rectangle 1143">
            <a:extLst>
              <a:ext uri="{FF2B5EF4-FFF2-40B4-BE49-F238E27FC236}">
                <a16:creationId xmlns:a16="http://schemas.microsoft.com/office/drawing/2014/main" id="{CF95CAAB-6C62-1F4A-106D-3608FA6181AB}"/>
              </a:ext>
            </a:extLst>
          </p:cNvPr>
          <p:cNvSpPr/>
          <p:nvPr/>
        </p:nvSpPr>
        <p:spPr bwMode="auto">
          <a:xfrm>
            <a:off x="3211421" y="1451431"/>
            <a:ext cx="194759" cy="2138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145" name="Straight Arrow Connector 1144">
            <a:extLst>
              <a:ext uri="{FF2B5EF4-FFF2-40B4-BE49-F238E27FC236}">
                <a16:creationId xmlns:a16="http://schemas.microsoft.com/office/drawing/2014/main" id="{E4D1E77E-DECC-B96C-1BCE-1CF66CE92091}"/>
              </a:ext>
            </a:extLst>
          </p:cNvPr>
          <p:cNvCxnSpPr>
            <a:cxnSpLocks/>
          </p:cNvCxnSpPr>
          <p:nvPr/>
        </p:nvCxnSpPr>
        <p:spPr>
          <a:xfrm flipH="1" flipV="1">
            <a:off x="3300050" y="1422877"/>
            <a:ext cx="1" cy="303750"/>
          </a:xfrm>
          <a:prstGeom prst="straightConnector1">
            <a:avLst/>
          </a:prstGeom>
          <a:ln w="28575">
            <a:solidFill>
              <a:srgbClr val="4CCBED"/>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9" name="TextBox 1148">
            <a:extLst>
              <a:ext uri="{FF2B5EF4-FFF2-40B4-BE49-F238E27FC236}">
                <a16:creationId xmlns:a16="http://schemas.microsoft.com/office/drawing/2014/main" id="{B3CE3887-FA83-2579-A6CC-8D5B5B22E682}"/>
              </a:ext>
            </a:extLst>
          </p:cNvPr>
          <p:cNvSpPr txBox="1"/>
          <p:nvPr/>
        </p:nvSpPr>
        <p:spPr>
          <a:xfrm>
            <a:off x="2531480" y="875594"/>
            <a:ext cx="1294761" cy="4847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Azure Cognitive Services Content Moderator</a:t>
            </a:r>
          </a:p>
        </p:txBody>
      </p:sp>
      <p:sp>
        <p:nvSpPr>
          <p:cNvPr id="1150" name="TextBox 1149">
            <a:extLst>
              <a:ext uri="{FF2B5EF4-FFF2-40B4-BE49-F238E27FC236}">
                <a16:creationId xmlns:a16="http://schemas.microsoft.com/office/drawing/2014/main" id="{88A615DE-678E-CA28-AACD-1C2051164950}"/>
              </a:ext>
            </a:extLst>
          </p:cNvPr>
          <p:cNvSpPr txBox="1"/>
          <p:nvPr/>
        </p:nvSpPr>
        <p:spPr>
          <a:xfrm>
            <a:off x="3939442" y="1144582"/>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Bing API</a:t>
            </a:r>
          </a:p>
        </p:txBody>
      </p:sp>
      <p:sp>
        <p:nvSpPr>
          <p:cNvPr id="1151" name="TextBox 1150">
            <a:extLst>
              <a:ext uri="{FF2B5EF4-FFF2-40B4-BE49-F238E27FC236}">
                <a16:creationId xmlns:a16="http://schemas.microsoft.com/office/drawing/2014/main" id="{500B1D6C-6E24-BBB4-E5CA-C9DAE6956DA7}"/>
              </a:ext>
            </a:extLst>
          </p:cNvPr>
          <p:cNvSpPr txBox="1"/>
          <p:nvPr/>
        </p:nvSpPr>
        <p:spPr>
          <a:xfrm>
            <a:off x="5173246" y="1139499"/>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Microsoft Graph</a:t>
            </a:r>
          </a:p>
        </p:txBody>
      </p:sp>
      <p:sp>
        <p:nvSpPr>
          <p:cNvPr id="1152" name="TextBox 1151">
            <a:extLst>
              <a:ext uri="{FF2B5EF4-FFF2-40B4-BE49-F238E27FC236}">
                <a16:creationId xmlns:a16="http://schemas.microsoft.com/office/drawing/2014/main" id="{EB64E322-D9F7-FCAD-ECA0-79D867460E42}"/>
              </a:ext>
            </a:extLst>
          </p:cNvPr>
          <p:cNvSpPr txBox="1"/>
          <p:nvPr/>
        </p:nvSpPr>
        <p:spPr>
          <a:xfrm>
            <a:off x="6395447" y="102757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Azure Cognitive Services CQA</a:t>
            </a:r>
          </a:p>
        </p:txBody>
      </p:sp>
      <p:sp>
        <p:nvSpPr>
          <p:cNvPr id="1153" name="TextBox 1152">
            <a:extLst>
              <a:ext uri="{FF2B5EF4-FFF2-40B4-BE49-F238E27FC236}">
                <a16:creationId xmlns:a16="http://schemas.microsoft.com/office/drawing/2014/main" id="{547AF662-DEB3-AED4-2856-8820616E3CC4}"/>
              </a:ext>
            </a:extLst>
          </p:cNvPr>
          <p:cNvSpPr txBox="1"/>
          <p:nvPr/>
        </p:nvSpPr>
        <p:spPr>
          <a:xfrm>
            <a:off x="7778868" y="105422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FFFFFF"/>
                </a:solidFill>
                <a:effectLst/>
                <a:uLnTx/>
                <a:uFillTx/>
                <a:latin typeface="Segoe UI"/>
                <a:ea typeface="+mn-ea"/>
                <a:cs typeface="+mn-cs"/>
              </a:rPr>
              <a:t>Azure OpenAI</a:t>
            </a:r>
          </a:p>
        </p:txBody>
      </p:sp>
      <p:sp>
        <p:nvSpPr>
          <p:cNvPr id="1154" name="TextBox 1153">
            <a:extLst>
              <a:ext uri="{FF2B5EF4-FFF2-40B4-BE49-F238E27FC236}">
                <a16:creationId xmlns:a16="http://schemas.microsoft.com/office/drawing/2014/main" id="{6FBB8442-3C3B-C24A-AF01-70F4523889DB}"/>
              </a:ext>
            </a:extLst>
          </p:cNvPr>
          <p:cNvSpPr txBox="1"/>
          <p:nvPr/>
        </p:nvSpPr>
        <p:spPr>
          <a:xfrm>
            <a:off x="5825524" y="2045068"/>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lumMod val="75000"/>
                  </a:srgbClr>
                </a:solidFill>
                <a:effectLst/>
                <a:uLnTx/>
                <a:uFillTx/>
                <a:latin typeface="Aptos" panose="02110004020202020204"/>
                <a:ea typeface="+mn-ea"/>
                <a:cs typeface="+mn-cs"/>
              </a:rPr>
              <a:t>IN: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lumMod val="75000"/>
                  </a:srgbClr>
                </a:solidFill>
                <a:effectLst/>
                <a:uLnTx/>
                <a:uFillTx/>
                <a:latin typeface="Aptos" panose="02110004020202020204"/>
                <a:ea typeface="+mn-ea"/>
                <a:cs typeface="+mn-cs"/>
              </a:rPr>
              <a:t>OUT: Provider content</a:t>
            </a:r>
          </a:p>
        </p:txBody>
      </p:sp>
      <p:sp>
        <p:nvSpPr>
          <p:cNvPr id="1155" name="TextBox 1154">
            <a:extLst>
              <a:ext uri="{FF2B5EF4-FFF2-40B4-BE49-F238E27FC236}">
                <a16:creationId xmlns:a16="http://schemas.microsoft.com/office/drawing/2014/main" id="{E9CED7F9-0CAE-3187-A6DE-4F3B5E9AB60C}"/>
              </a:ext>
            </a:extLst>
          </p:cNvPr>
          <p:cNvSpPr txBox="1"/>
          <p:nvPr/>
        </p:nvSpPr>
        <p:spPr>
          <a:xfrm>
            <a:off x="7099865" y="2053387"/>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lumMod val="75000"/>
                  </a:srgbClr>
                </a:solidFill>
                <a:effectLst/>
                <a:uLnTx/>
                <a:uFillTx/>
                <a:latin typeface="Aptos" panose="02110004020202020204"/>
                <a:ea typeface="+mn-ea"/>
                <a:cs typeface="+mn-cs"/>
              </a:rPr>
              <a:t>IN: Message +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lumMod val="75000"/>
                  </a:srgbClr>
                </a:solidFill>
                <a:effectLst/>
                <a:uLnTx/>
                <a:uFillTx/>
                <a:latin typeface="Aptos" panose="02110004020202020204"/>
                <a:ea typeface="+mn-ea"/>
                <a:cs typeface="+mn-cs"/>
              </a:rPr>
              <a:t>OUT: Summary</a:t>
            </a:r>
          </a:p>
        </p:txBody>
      </p:sp>
      <p:sp>
        <p:nvSpPr>
          <p:cNvPr id="1156" name="TextBox 1155">
            <a:extLst>
              <a:ext uri="{FF2B5EF4-FFF2-40B4-BE49-F238E27FC236}">
                <a16:creationId xmlns:a16="http://schemas.microsoft.com/office/drawing/2014/main" id="{53ED4353-8D3B-61EB-79A4-7843D38654F6}"/>
              </a:ext>
            </a:extLst>
          </p:cNvPr>
          <p:cNvSpPr txBox="1"/>
          <p:nvPr/>
        </p:nvSpPr>
        <p:spPr>
          <a:xfrm>
            <a:off x="9517071" y="297369"/>
            <a:ext cx="211320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lumMod val="75000"/>
                  </a:srgbClr>
                </a:solidFill>
                <a:effectLst/>
                <a:uLnTx/>
                <a:uFillTx/>
                <a:latin typeface="Aptos" panose="02110004020202020204"/>
                <a:ea typeface="+mn-ea"/>
                <a:cs typeface="+mn-cs"/>
              </a:rPr>
              <a:t>Message, URLs, Summary (if configured)</a:t>
            </a:r>
          </a:p>
        </p:txBody>
      </p:sp>
      <p:sp>
        <p:nvSpPr>
          <p:cNvPr id="1159" name="TextBox 1158">
            <a:extLst>
              <a:ext uri="{FF2B5EF4-FFF2-40B4-BE49-F238E27FC236}">
                <a16:creationId xmlns:a16="http://schemas.microsoft.com/office/drawing/2014/main" id="{0443FB95-62BF-8290-C92F-1CAE687C9160}"/>
              </a:ext>
            </a:extLst>
          </p:cNvPr>
          <p:cNvSpPr txBox="1"/>
          <p:nvPr/>
        </p:nvSpPr>
        <p:spPr>
          <a:xfrm>
            <a:off x="9045858" y="2184053"/>
            <a:ext cx="616686"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srgbClr val="FFFFFF">
                    <a:lumMod val="75000"/>
                  </a:srgbClr>
                </a:solidFill>
                <a:effectLst/>
                <a:uLnTx/>
                <a:uFillTx/>
                <a:latin typeface="Aptos" panose="02110004020202020204"/>
                <a:ea typeface="+mn-ea"/>
                <a:cs typeface="+mn-cs"/>
              </a:rPr>
              <a:t>Summary</a:t>
            </a:r>
          </a:p>
        </p:txBody>
      </p:sp>
      <p:pic>
        <p:nvPicPr>
          <p:cNvPr id="1161" name="Picture 1160" descr="A blue and black logo&#10;&#10;Description automatically generated">
            <a:extLst>
              <a:ext uri="{FF2B5EF4-FFF2-40B4-BE49-F238E27FC236}">
                <a16:creationId xmlns:a16="http://schemas.microsoft.com/office/drawing/2014/main" id="{1035FBE0-E88A-3EE7-632B-0732F10BE1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7573" y="738059"/>
            <a:ext cx="212737" cy="312849"/>
          </a:xfrm>
          <a:prstGeom prst="rect">
            <a:avLst/>
          </a:prstGeom>
          <a:effectLst>
            <a:outerShdw blurRad="50800" dist="38100" dir="5400000" algn="t" rotWithShape="0">
              <a:prstClr val="black">
                <a:alpha val="40000"/>
              </a:prstClr>
            </a:outerShdw>
          </a:effectLst>
        </p:spPr>
      </p:pic>
      <p:pic>
        <p:nvPicPr>
          <p:cNvPr id="1163" name="Picture 1162" descr="A blue diamond shaped object with blue text&#10;&#10;Description automatically generated">
            <a:extLst>
              <a:ext uri="{FF2B5EF4-FFF2-40B4-BE49-F238E27FC236}">
                <a16:creationId xmlns:a16="http://schemas.microsoft.com/office/drawing/2014/main" id="{C44FAC6D-6EFF-C1E6-1F19-A3A2D4DD8D79}"/>
              </a:ext>
            </a:extLst>
          </p:cNvPr>
          <p:cNvPicPr>
            <a:picLocks noChangeAspect="1"/>
          </p:cNvPicPr>
          <p:nvPr/>
        </p:nvPicPr>
        <p:blipFill rotWithShape="1">
          <a:blip r:embed="rId6">
            <a:extLst>
              <a:ext uri="{28A0092B-C50C-407E-A947-70E740481C1C}">
                <a14:useLocalDpi xmlns:a14="http://schemas.microsoft.com/office/drawing/2010/main" val="0"/>
              </a:ext>
            </a:extLst>
          </a:blip>
          <a:srcRect r="48018"/>
          <a:stretch/>
        </p:blipFill>
        <p:spPr>
          <a:xfrm>
            <a:off x="5602831" y="642453"/>
            <a:ext cx="422017" cy="487116"/>
          </a:xfrm>
          <a:prstGeom prst="rect">
            <a:avLst/>
          </a:prstGeom>
          <a:effectLst>
            <a:outerShdw blurRad="50800" dist="38100" dir="5400000" algn="t" rotWithShape="0">
              <a:prstClr val="black">
                <a:alpha val="40000"/>
              </a:prstClr>
            </a:outerShdw>
          </a:effectLst>
        </p:spPr>
      </p:pic>
      <p:pic>
        <p:nvPicPr>
          <p:cNvPr id="1165" name="Picture 1164" descr="A blue cloud with white lines and circles&#10;&#10;Description automatically generated">
            <a:extLst>
              <a:ext uri="{FF2B5EF4-FFF2-40B4-BE49-F238E27FC236}">
                <a16:creationId xmlns:a16="http://schemas.microsoft.com/office/drawing/2014/main" id="{B8AD0A60-3401-B819-B215-7A0918CEA24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3000" y1="20728" x2="43071" y2="43038"/>
                        <a14:foregroundMark x1="43071" y1="43038" x2="48714" y2="52690"/>
                        <a14:foregroundMark x1="48714" y1="52690" x2="48571" y2="61392"/>
                        <a14:foregroundMark x1="48571" y1="61392" x2="51000" y2="62816"/>
                      </a14:backgroundRemoval>
                    </a14:imgEffect>
                  </a14:imgLayer>
                </a14:imgProps>
              </a:ext>
              <a:ext uri="{28A0092B-C50C-407E-A947-70E740481C1C}">
                <a14:useLocalDpi xmlns:a14="http://schemas.microsoft.com/office/drawing/2010/main" val="0"/>
              </a:ext>
            </a:extLst>
          </a:blip>
          <a:stretch>
            <a:fillRect/>
          </a:stretch>
        </p:blipFill>
        <p:spPr>
          <a:xfrm>
            <a:off x="6632711" y="660140"/>
            <a:ext cx="786033" cy="354838"/>
          </a:xfrm>
          <a:prstGeom prst="rect">
            <a:avLst/>
          </a:prstGeom>
          <a:effectLst>
            <a:outerShdw blurRad="50800" dist="38100" dir="5400000" algn="t" rotWithShape="0">
              <a:prstClr val="black">
                <a:alpha val="40000"/>
              </a:prstClr>
            </a:outerShdw>
          </a:effectLst>
        </p:spPr>
      </p:pic>
      <p:pic>
        <p:nvPicPr>
          <p:cNvPr id="1167" name="Picture 1166" descr="A black and white logo&#10;&#10;Description automatically generated">
            <a:extLst>
              <a:ext uri="{FF2B5EF4-FFF2-40B4-BE49-F238E27FC236}">
                <a16:creationId xmlns:a16="http://schemas.microsoft.com/office/drawing/2014/main" id="{3B2E32C6-8743-C214-3C86-64EE5F99A39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7556" y1="21333" x2="40805" y2="22525"/>
                        <a14:foregroundMark x1="35111" y1="28444" x2="32444" y2="46667"/>
                        <a14:foregroundMark x1="28889" y1="40444" x2="39111" y2="60000"/>
                        <a14:foregroundMark x1="29778" y1="40000" x2="38667" y2="63556"/>
                        <a14:foregroundMark x1="38667" y1="63556" x2="51111" y2="58667"/>
                        <a14:foregroundMark x1="46667" y1="55111" x2="65778" y2="36000"/>
                        <a14:foregroundMark x1="50667" y1="31111" x2="48000" y2="32000"/>
                        <a14:foregroundMark x1="57333" y1="32000" x2="55111" y2="35556"/>
                        <a14:foregroundMark x1="48889" y1="27111" x2="44444" y2="28444"/>
                        <a14:foregroundMark x1="35111" y1="30222" x2="36444" y2="57778"/>
                        <a14:foregroundMark x1="36444" y1="57778" x2="46222" y2="66222"/>
                        <a14:foregroundMark x1="36889" y1="65333" x2="61778" y2="68889"/>
                        <a14:foregroundMark x1="61778" y1="68889" x2="68000" y2="37333"/>
                        <a14:foregroundMark x1="72000" y1="37778" x2="72000" y2="61333"/>
                        <a14:foregroundMark x1="72000" y1="61333" x2="71111" y2="49333"/>
                        <a14:foregroundMark x1="50222" y1="28000" x2="43556" y2="40444"/>
                        <a14:foregroundMark x1="29778" y1="37778" x2="36444" y2="56889"/>
                        <a14:foregroundMark x1="31111" y1="63556" x2="52000" y2="68000"/>
                        <a14:foregroundMark x1="62222" y1="68444" x2="60889" y2="71111"/>
                        <a14:foregroundMark x1="60444" y1="69778" x2="61778" y2="76444"/>
                        <a14:backgroundMark x1="34667" y1="20889" x2="36444" y2="21778"/>
                        <a14:backgroundMark x1="36000" y1="23111" x2="40000" y2="16889"/>
                        <a14:backgroundMark x1="37778" y1="20889" x2="35111" y2="25333"/>
                      </a14:backgroundRemoval>
                    </a14:imgEffect>
                  </a14:imgLayer>
                </a14:imgProps>
              </a:ext>
              <a:ext uri="{28A0092B-C50C-407E-A947-70E740481C1C}">
                <a14:useLocalDpi xmlns:a14="http://schemas.microsoft.com/office/drawing/2010/main" val="0"/>
              </a:ext>
            </a:extLst>
          </a:blip>
          <a:stretch>
            <a:fillRect/>
          </a:stretch>
        </p:blipFill>
        <p:spPr>
          <a:xfrm>
            <a:off x="8165080" y="504614"/>
            <a:ext cx="553257" cy="553257"/>
          </a:xfrm>
          <a:prstGeom prst="rect">
            <a:avLst/>
          </a:prstGeom>
          <a:effectLst>
            <a:outerShdw blurRad="50800" dist="38100" dir="5400000" algn="t" rotWithShape="0">
              <a:prstClr val="black">
                <a:alpha val="40000"/>
              </a:prstClr>
            </a:outerShdw>
          </a:effectLst>
        </p:spPr>
      </p:pic>
      <p:pic>
        <p:nvPicPr>
          <p:cNvPr id="1171" name="Picture 1170" descr="A green and white circles&#10;&#10;Description automatically generated">
            <a:extLst>
              <a:ext uri="{FF2B5EF4-FFF2-40B4-BE49-F238E27FC236}">
                <a16:creationId xmlns:a16="http://schemas.microsoft.com/office/drawing/2014/main" id="{CE62AACA-6F6F-D0DA-3738-7161397734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2584" y="750178"/>
            <a:ext cx="341626" cy="341626"/>
          </a:xfrm>
          <a:prstGeom prst="rect">
            <a:avLst/>
          </a:prstGeom>
          <a:effectLst>
            <a:outerShdw blurRad="50800" dist="38100" dir="5400000" algn="t" rotWithShape="0">
              <a:prstClr val="black">
                <a:alpha val="40000"/>
              </a:prstClr>
            </a:outerShdw>
          </a:effectLst>
        </p:spPr>
      </p:pic>
      <p:pic>
        <p:nvPicPr>
          <p:cNvPr id="1173" name="Picture 1172" descr="A blue hexagon with white paper with blue numbers on it&#10;&#10;Description automatically generated">
            <a:extLst>
              <a:ext uri="{FF2B5EF4-FFF2-40B4-BE49-F238E27FC236}">
                <a16:creationId xmlns:a16="http://schemas.microsoft.com/office/drawing/2014/main" id="{4FA51302-9631-3397-E159-91A7F5D081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80356" y="5150939"/>
            <a:ext cx="510848" cy="510848"/>
          </a:xfrm>
          <a:prstGeom prst="rect">
            <a:avLst/>
          </a:prstGeom>
          <a:effectLst>
            <a:outerShdw blurRad="50800" dist="38100" dir="5400000" algn="t" rotWithShape="0">
              <a:prstClr val="black">
                <a:alpha val="40000"/>
              </a:prstClr>
            </a:outerShdw>
          </a:effectLst>
        </p:spPr>
      </p:pic>
      <p:pic>
        <p:nvPicPr>
          <p:cNvPr id="1175" name="Graphic 1174">
            <a:extLst>
              <a:ext uri="{FF2B5EF4-FFF2-40B4-BE49-F238E27FC236}">
                <a16:creationId xmlns:a16="http://schemas.microsoft.com/office/drawing/2014/main" id="{DA53A884-9F68-08FD-CAA1-7F6163C579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011361" y="687067"/>
            <a:ext cx="351604" cy="351604"/>
          </a:xfrm>
          <a:prstGeom prst="rect">
            <a:avLst/>
          </a:prstGeom>
          <a:effectLst>
            <a:outerShdw blurRad="50800" dist="38100" dir="5400000" algn="t" rotWithShape="0">
              <a:prstClr val="black">
                <a:alpha val="40000"/>
              </a:prstClr>
            </a:outerShdw>
          </a:effectLst>
        </p:spPr>
      </p:pic>
      <p:pic>
        <p:nvPicPr>
          <p:cNvPr id="1177" name="Graphic 1176">
            <a:extLst>
              <a:ext uri="{FF2B5EF4-FFF2-40B4-BE49-F238E27FC236}">
                <a16:creationId xmlns:a16="http://schemas.microsoft.com/office/drawing/2014/main" id="{5250E94F-36FA-0BE5-9D0A-237598AEA3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4832" y="2786247"/>
            <a:ext cx="412112" cy="412112"/>
          </a:xfrm>
          <a:prstGeom prst="rect">
            <a:avLst/>
          </a:prstGeom>
        </p:spPr>
      </p:pic>
      <p:pic>
        <p:nvPicPr>
          <p:cNvPr id="1180" name="Graphic 1179">
            <a:extLst>
              <a:ext uri="{FF2B5EF4-FFF2-40B4-BE49-F238E27FC236}">
                <a16:creationId xmlns:a16="http://schemas.microsoft.com/office/drawing/2014/main" id="{E6A35F80-EA1D-5710-0DE0-53DAB384C6E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12272" y="490337"/>
            <a:ext cx="323847" cy="323847"/>
          </a:xfrm>
          <a:prstGeom prst="rect">
            <a:avLst/>
          </a:prstGeom>
          <a:effectLst>
            <a:outerShdw blurRad="50800" dist="38100" dir="5400000" algn="t" rotWithShape="0">
              <a:prstClr val="black">
                <a:alpha val="40000"/>
              </a:prstClr>
            </a:outerShdw>
          </a:effectLst>
        </p:spPr>
      </p:pic>
      <p:sp>
        <p:nvSpPr>
          <p:cNvPr id="1181" name="Data &amp; AI" title="Icon of several circles connected to eachother by lines">
            <a:extLst>
              <a:ext uri="{FF2B5EF4-FFF2-40B4-BE49-F238E27FC236}">
                <a16:creationId xmlns:a16="http://schemas.microsoft.com/office/drawing/2014/main" id="{E22713A1-8149-9F85-736E-7A016FCCA7B2}"/>
              </a:ext>
            </a:extLst>
          </p:cNvPr>
          <p:cNvSpPr>
            <a:spLocks noChangeAspect="1" noEditPoints="1"/>
          </p:cNvSpPr>
          <p:nvPr/>
        </p:nvSpPr>
        <p:spPr bwMode="auto">
          <a:xfrm>
            <a:off x="10478865" y="5210620"/>
            <a:ext cx="395566" cy="31629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 name="Graphic 1">
            <a:extLst>
              <a:ext uri="{FF2B5EF4-FFF2-40B4-BE49-F238E27FC236}">
                <a16:creationId xmlns:a16="http://schemas.microsoft.com/office/drawing/2014/main" id="{55B90DC8-7A20-5ED4-E4BC-EF1E8869E6E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0680" y="4288707"/>
            <a:ext cx="483256" cy="483256"/>
          </a:xfrm>
          <a:prstGeom prst="rect">
            <a:avLst/>
          </a:prstGeom>
        </p:spPr>
      </p:pic>
      <p:pic>
        <p:nvPicPr>
          <p:cNvPr id="3" name="Graphic 2">
            <a:extLst>
              <a:ext uri="{FF2B5EF4-FFF2-40B4-BE49-F238E27FC236}">
                <a16:creationId xmlns:a16="http://schemas.microsoft.com/office/drawing/2014/main" id="{F794F76D-B266-4C8E-128B-950834775DB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7646" y="1883476"/>
            <a:ext cx="275559" cy="275559"/>
          </a:xfrm>
          <a:prstGeom prst="rect">
            <a:avLst/>
          </a:prstGeom>
        </p:spPr>
      </p:pic>
      <p:sp>
        <p:nvSpPr>
          <p:cNvPr id="4" name="TextBox 3">
            <a:extLst>
              <a:ext uri="{FF2B5EF4-FFF2-40B4-BE49-F238E27FC236}">
                <a16:creationId xmlns:a16="http://schemas.microsoft.com/office/drawing/2014/main" id="{2C80A5A7-11E9-5BF9-548D-7F95C3FF841C}"/>
              </a:ext>
            </a:extLst>
          </p:cNvPr>
          <p:cNvSpPr txBox="1"/>
          <p:nvPr/>
        </p:nvSpPr>
        <p:spPr>
          <a:xfrm>
            <a:off x="130313" y="713305"/>
            <a:ext cx="2226657" cy="615553"/>
          </a:xfrm>
          <a:prstGeom prst="rect">
            <a:avLst/>
          </a:prstGeom>
          <a:noFill/>
        </p:spPr>
        <p:txBody>
          <a:bodyPr wrap="square" lIns="0" tIns="0" rIns="0" bIns="0" rtlCol="0">
            <a:spAutoFit/>
          </a:bodyPr>
          <a:lstStyle/>
          <a:p>
            <a:pPr algn="l"/>
            <a:r>
              <a:rPr lang="fr-FR" sz="2000"/>
              <a:t>Generative Answers Architecture</a:t>
            </a:r>
          </a:p>
        </p:txBody>
      </p:sp>
      <p:pic>
        <p:nvPicPr>
          <p:cNvPr id="6" name="Graphic 5">
            <a:extLst>
              <a:ext uri="{FF2B5EF4-FFF2-40B4-BE49-F238E27FC236}">
                <a16:creationId xmlns:a16="http://schemas.microsoft.com/office/drawing/2014/main" id="{E97880FD-5BCB-B490-6A0B-04C30248FA8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1008" y="251909"/>
            <a:ext cx="275559" cy="275559"/>
          </a:xfrm>
          <a:prstGeom prst="rect">
            <a:avLst/>
          </a:prstGeom>
        </p:spPr>
      </p:pic>
      <p:sp>
        <p:nvSpPr>
          <p:cNvPr id="8" name="TextBox 7">
            <a:extLst>
              <a:ext uri="{FF2B5EF4-FFF2-40B4-BE49-F238E27FC236}">
                <a16:creationId xmlns:a16="http://schemas.microsoft.com/office/drawing/2014/main" id="{D9086817-8122-A4AD-25B3-FCD4BD124530}"/>
              </a:ext>
            </a:extLst>
          </p:cNvPr>
          <p:cNvSpPr txBox="1"/>
          <p:nvPr/>
        </p:nvSpPr>
        <p:spPr>
          <a:xfrm>
            <a:off x="515773" y="300403"/>
            <a:ext cx="30042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FFFFFF"/>
                </a:solidFill>
                <a:effectLst/>
                <a:uLnTx/>
                <a:uFillTx/>
                <a:latin typeface="Segoe UI Semibold"/>
                <a:ea typeface="+mn-ea"/>
                <a:cs typeface="+mn-cs"/>
              </a:rPr>
              <a:t>Microsoft Copilot Studio</a:t>
            </a:r>
          </a:p>
        </p:txBody>
      </p:sp>
    </p:spTree>
    <p:extLst>
      <p:ext uri="{BB962C8B-B14F-4D97-AF65-F5344CB8AC3E}">
        <p14:creationId xmlns:p14="http://schemas.microsoft.com/office/powerpoint/2010/main" val="163731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F4C9760-390F-4871-A568-B17A291834FB}"/>
              </a:ext>
            </a:extLst>
          </p:cNvPr>
          <p:cNvSpPr>
            <a:spLocks noGrp="1"/>
          </p:cNvSpPr>
          <p:nvPr>
            <p:ph type="title"/>
          </p:nvPr>
        </p:nvSpPr>
        <p:spPr/>
        <p:txBody>
          <a:bodyPr/>
          <a:lstStyle/>
          <a:p>
            <a:r>
              <a:rPr lang="fr-FR"/>
              <a:t>Merci à nos sponsors!</a:t>
            </a:r>
          </a:p>
        </p:txBody>
      </p:sp>
      <p:pic>
        <p:nvPicPr>
          <p:cNvPr id="2056" name="Picture 8" descr="Photo of Javista">
            <a:extLst>
              <a:ext uri="{FF2B5EF4-FFF2-40B4-BE49-F238E27FC236}">
                <a16:creationId xmlns:a16="http://schemas.microsoft.com/office/drawing/2014/main" id="{565F0473-C879-A6AB-F1A0-279ACD46F5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990" b="25924"/>
          <a:stretch/>
        </p:blipFill>
        <p:spPr bwMode="auto">
          <a:xfrm>
            <a:off x="1685557" y="1402953"/>
            <a:ext cx="436893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hoto of Microsoft">
            <a:extLst>
              <a:ext uri="{FF2B5EF4-FFF2-40B4-BE49-F238E27FC236}">
                <a16:creationId xmlns:a16="http://schemas.microsoft.com/office/drawing/2014/main" id="{71B4CEA1-19F0-AE9C-B501-3944D475CC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683" b="28683"/>
          <a:stretch/>
        </p:blipFill>
        <p:spPr bwMode="auto">
          <a:xfrm>
            <a:off x="6096000" y="1402953"/>
            <a:ext cx="482521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hoto of Sogeti France">
            <a:extLst>
              <a:ext uri="{FF2B5EF4-FFF2-40B4-BE49-F238E27FC236}">
                <a16:creationId xmlns:a16="http://schemas.microsoft.com/office/drawing/2014/main" id="{82FE178E-686B-E5D4-15F0-961D443A9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13" y="4164637"/>
            <a:ext cx="2052671"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hoto of Wakers">
            <a:extLst>
              <a:ext uri="{FF2B5EF4-FFF2-40B4-BE49-F238E27FC236}">
                <a16:creationId xmlns:a16="http://schemas.microsoft.com/office/drawing/2014/main" id="{588CDFC8-5E5E-5A98-FF6F-8F2383012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7793" y="3011633"/>
            <a:ext cx="205714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hoto of Micropole">
            <a:extLst>
              <a:ext uri="{FF2B5EF4-FFF2-40B4-BE49-F238E27FC236}">
                <a16:creationId xmlns:a16="http://schemas.microsoft.com/office/drawing/2014/main" id="{6D0E803F-E924-5AB4-68B5-827BB8B696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289" b="26989"/>
          <a:stretch/>
        </p:blipFill>
        <p:spPr bwMode="auto">
          <a:xfrm>
            <a:off x="2608256" y="5120857"/>
            <a:ext cx="2992019"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oto of MOCA by ASI">
            <a:extLst>
              <a:ext uri="{FF2B5EF4-FFF2-40B4-BE49-F238E27FC236}">
                <a16:creationId xmlns:a16="http://schemas.microsoft.com/office/drawing/2014/main" id="{74DB14C5-AA94-74ED-C8F9-9F0D93FA62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363" b="14038"/>
          <a:stretch/>
        </p:blipFill>
        <p:spPr bwMode="auto">
          <a:xfrm>
            <a:off x="7926384" y="5554009"/>
            <a:ext cx="1863354"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hoto of Orange Business">
            <a:extLst>
              <a:ext uri="{FF2B5EF4-FFF2-40B4-BE49-F238E27FC236}">
                <a16:creationId xmlns:a16="http://schemas.microsoft.com/office/drawing/2014/main" id="{727B9382-5892-34EE-69AE-91EBBFBF54F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07" t="30038" r="2773" b="29276"/>
          <a:stretch/>
        </p:blipFill>
        <p:spPr bwMode="auto">
          <a:xfrm>
            <a:off x="1939958" y="2856947"/>
            <a:ext cx="4627414"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41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1C28A7-B462-42EE-B906-68B32FE3AD01}"/>
              </a:ext>
            </a:extLst>
          </p:cNvPr>
          <p:cNvSpPr>
            <a:spLocks noGrp="1"/>
          </p:cNvSpPr>
          <p:nvPr>
            <p:ph type="title"/>
          </p:nvPr>
        </p:nvSpPr>
        <p:spPr/>
        <p:txBody>
          <a:bodyPr/>
          <a:lstStyle/>
          <a:p>
            <a:r>
              <a:rPr lang="fr-FR"/>
              <a:t>Suivez-nous !</a:t>
            </a:r>
          </a:p>
        </p:txBody>
      </p:sp>
      <p:grpSp>
        <p:nvGrpSpPr>
          <p:cNvPr id="4" name="Group 3">
            <a:extLst>
              <a:ext uri="{FF2B5EF4-FFF2-40B4-BE49-F238E27FC236}">
                <a16:creationId xmlns:a16="http://schemas.microsoft.com/office/drawing/2014/main" id="{E3C59037-370D-4063-84A0-193B9D4F2952}"/>
              </a:ext>
            </a:extLst>
          </p:cNvPr>
          <p:cNvGrpSpPr/>
          <p:nvPr/>
        </p:nvGrpSpPr>
        <p:grpSpPr>
          <a:xfrm>
            <a:off x="2277901" y="1167615"/>
            <a:ext cx="8442920" cy="1224528"/>
            <a:chOff x="2392201" y="1247115"/>
            <a:chExt cx="8442920" cy="1224528"/>
          </a:xfrm>
        </p:grpSpPr>
        <p:pic>
          <p:nvPicPr>
            <p:cNvPr id="5" name="Image 4">
              <a:hlinkClick r:id="rId2"/>
              <a:extLst>
                <a:ext uri="{FF2B5EF4-FFF2-40B4-BE49-F238E27FC236}">
                  <a16:creationId xmlns:a16="http://schemas.microsoft.com/office/drawing/2014/main" id="{F9463B61-6EA3-4190-AB15-5FED519C2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450" y="1247115"/>
              <a:ext cx="490442" cy="490442"/>
            </a:xfrm>
            <a:prstGeom prst="rect">
              <a:avLst/>
            </a:prstGeom>
          </p:spPr>
        </p:pic>
        <p:pic>
          <p:nvPicPr>
            <p:cNvPr id="7" name="Image 6">
              <a:hlinkClick r:id="rId4"/>
              <a:extLst>
                <a:ext uri="{FF2B5EF4-FFF2-40B4-BE49-F238E27FC236}">
                  <a16:creationId xmlns:a16="http://schemas.microsoft.com/office/drawing/2014/main" id="{F82E09C5-52DB-49B8-AC4C-935E878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8450" y="1981201"/>
              <a:ext cx="490442" cy="490442"/>
            </a:xfrm>
            <a:prstGeom prst="rect">
              <a:avLst/>
            </a:prstGeom>
          </p:spPr>
        </p:pic>
        <p:pic>
          <p:nvPicPr>
            <p:cNvPr id="13" name="Image 12" descr="Une image contenant dessin&#10;&#10;Description générée automatiquement">
              <a:hlinkClick r:id="rId6"/>
              <a:extLst>
                <a:ext uri="{FF2B5EF4-FFF2-40B4-BE49-F238E27FC236}">
                  <a16:creationId xmlns:a16="http://schemas.microsoft.com/office/drawing/2014/main" id="{C9FFE681-9728-4C93-B6B1-222927DDFC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2201" y="1247115"/>
              <a:ext cx="1224528" cy="1224528"/>
            </a:xfrm>
            <a:prstGeom prst="rect">
              <a:avLst/>
            </a:prstGeom>
          </p:spPr>
        </p:pic>
        <p:sp>
          <p:nvSpPr>
            <p:cNvPr id="3" name="ZoneTexte 2">
              <a:extLst>
                <a:ext uri="{FF2B5EF4-FFF2-40B4-BE49-F238E27FC236}">
                  <a16:creationId xmlns:a16="http://schemas.microsoft.com/office/drawing/2014/main" id="{55250263-E3BA-47C3-A486-A7729CECD061}"/>
                </a:ext>
              </a:extLst>
            </p:cNvPr>
            <p:cNvSpPr txBox="1"/>
            <p:nvPr/>
          </p:nvSpPr>
          <p:spPr>
            <a:xfrm>
              <a:off x="4570714" y="1307670"/>
              <a:ext cx="6264407" cy="369332"/>
            </a:xfrm>
            <a:prstGeom prst="rect">
              <a:avLst/>
            </a:prstGeom>
            <a:noFill/>
          </p:spPr>
          <p:txBody>
            <a:bodyPr wrap="none" rtlCol="0">
              <a:spAutoFit/>
            </a:bodyPr>
            <a:lstStyle/>
            <a:p>
              <a:r>
                <a:rPr lang="fr-FR">
                  <a:solidFill>
                    <a:schemeClr val="bg1"/>
                  </a:solidFill>
                </a:rPr>
                <a:t>https://www.linkedin.com/company/biz-apps-french-community</a:t>
              </a:r>
            </a:p>
          </p:txBody>
        </p:sp>
        <p:sp>
          <p:nvSpPr>
            <p:cNvPr id="9" name="ZoneTexte 8">
              <a:extLst>
                <a:ext uri="{FF2B5EF4-FFF2-40B4-BE49-F238E27FC236}">
                  <a16:creationId xmlns:a16="http://schemas.microsoft.com/office/drawing/2014/main" id="{0124EE24-5AD4-4DC1-8696-9DF88EEBC591}"/>
                </a:ext>
              </a:extLst>
            </p:cNvPr>
            <p:cNvSpPr txBox="1"/>
            <p:nvPr/>
          </p:nvSpPr>
          <p:spPr>
            <a:xfrm>
              <a:off x="4570714" y="2039261"/>
              <a:ext cx="1300549" cy="369332"/>
            </a:xfrm>
            <a:prstGeom prst="rect">
              <a:avLst/>
            </a:prstGeom>
            <a:noFill/>
          </p:spPr>
          <p:txBody>
            <a:bodyPr wrap="none" rtlCol="0">
              <a:spAutoFit/>
            </a:bodyPr>
            <a:lstStyle/>
            <a:p>
              <a:r>
                <a:rPr lang="fr-FR">
                  <a:solidFill>
                    <a:schemeClr val="bg1"/>
                  </a:solidFill>
                </a:rPr>
                <a:t>@BizFrench</a:t>
              </a:r>
            </a:p>
          </p:txBody>
        </p:sp>
      </p:grpSp>
      <p:grpSp>
        <p:nvGrpSpPr>
          <p:cNvPr id="11" name="Group 10">
            <a:extLst>
              <a:ext uri="{FF2B5EF4-FFF2-40B4-BE49-F238E27FC236}">
                <a16:creationId xmlns:a16="http://schemas.microsoft.com/office/drawing/2014/main" id="{0C3D562A-6FF4-45AE-8D77-5ED0948F2AA4}"/>
              </a:ext>
            </a:extLst>
          </p:cNvPr>
          <p:cNvGrpSpPr/>
          <p:nvPr/>
        </p:nvGrpSpPr>
        <p:grpSpPr>
          <a:xfrm>
            <a:off x="4616400" y="4512457"/>
            <a:ext cx="6364802" cy="1224528"/>
            <a:chOff x="5754221" y="5059888"/>
            <a:chExt cx="6364802" cy="1224528"/>
          </a:xfrm>
        </p:grpSpPr>
        <p:pic>
          <p:nvPicPr>
            <p:cNvPr id="15" name="Image 14">
              <a:hlinkClick r:id="rId8"/>
              <a:extLst>
                <a:ext uri="{FF2B5EF4-FFF2-40B4-BE49-F238E27FC236}">
                  <a16:creationId xmlns:a16="http://schemas.microsoft.com/office/drawing/2014/main" id="{D6D3039A-265F-4CED-AA98-0423B9907F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4221" y="5102136"/>
              <a:ext cx="1101290" cy="1101290"/>
            </a:xfrm>
            <a:prstGeom prst="rect">
              <a:avLst/>
            </a:prstGeom>
          </p:spPr>
        </p:pic>
        <p:pic>
          <p:nvPicPr>
            <p:cNvPr id="17" name="Image 16">
              <a:hlinkClick r:id="rId2"/>
              <a:extLst>
                <a:ext uri="{FF2B5EF4-FFF2-40B4-BE49-F238E27FC236}">
                  <a16:creationId xmlns:a16="http://schemas.microsoft.com/office/drawing/2014/main" id="{B0F54C2B-5E76-4D6C-BDA6-8103C3BF4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088" y="5059888"/>
              <a:ext cx="490442" cy="490442"/>
            </a:xfrm>
            <a:prstGeom prst="rect">
              <a:avLst/>
            </a:prstGeom>
          </p:spPr>
        </p:pic>
        <p:pic>
          <p:nvPicPr>
            <p:cNvPr id="18" name="Image 17">
              <a:hlinkClick r:id="rId4"/>
              <a:extLst>
                <a:ext uri="{FF2B5EF4-FFF2-40B4-BE49-F238E27FC236}">
                  <a16:creationId xmlns:a16="http://schemas.microsoft.com/office/drawing/2014/main" id="{328F3A0D-85D7-4D11-95BE-43FBE7BF82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088" y="5793974"/>
              <a:ext cx="490442" cy="490442"/>
            </a:xfrm>
            <a:prstGeom prst="rect">
              <a:avLst/>
            </a:prstGeom>
          </p:spPr>
        </p:pic>
        <p:sp>
          <p:nvSpPr>
            <p:cNvPr id="19" name="ZoneTexte 18">
              <a:extLst>
                <a:ext uri="{FF2B5EF4-FFF2-40B4-BE49-F238E27FC236}">
                  <a16:creationId xmlns:a16="http://schemas.microsoft.com/office/drawing/2014/main" id="{C7E146BF-72A4-4565-93C5-F4D1F47CED76}"/>
                </a:ext>
              </a:extLst>
            </p:cNvPr>
            <p:cNvSpPr txBox="1"/>
            <p:nvPr/>
          </p:nvSpPr>
          <p:spPr>
            <a:xfrm>
              <a:off x="7751352" y="5120443"/>
              <a:ext cx="4367671" cy="369332"/>
            </a:xfrm>
            <a:prstGeom prst="rect">
              <a:avLst/>
            </a:prstGeom>
            <a:noFill/>
          </p:spPr>
          <p:txBody>
            <a:bodyPr wrap="none" rtlCol="0">
              <a:spAutoFit/>
            </a:bodyPr>
            <a:lstStyle/>
            <a:p>
              <a:r>
                <a:rPr lang="fr-FR">
                  <a:solidFill>
                    <a:schemeClr val="bg1"/>
                  </a:solidFill>
                </a:rPr>
                <a:t>https://www.linkedin.com/groups/8599174/</a:t>
              </a:r>
            </a:p>
          </p:txBody>
        </p:sp>
        <p:sp>
          <p:nvSpPr>
            <p:cNvPr id="20" name="ZoneTexte 19">
              <a:extLst>
                <a:ext uri="{FF2B5EF4-FFF2-40B4-BE49-F238E27FC236}">
                  <a16:creationId xmlns:a16="http://schemas.microsoft.com/office/drawing/2014/main" id="{E398B1CE-6628-4291-A7A0-35E6924CE4AD}"/>
                </a:ext>
              </a:extLst>
            </p:cNvPr>
            <p:cNvSpPr txBox="1"/>
            <p:nvPr/>
          </p:nvSpPr>
          <p:spPr>
            <a:xfrm>
              <a:off x="7751352" y="5852034"/>
              <a:ext cx="1587742" cy="369332"/>
            </a:xfrm>
            <a:prstGeom prst="rect">
              <a:avLst/>
            </a:prstGeom>
            <a:noFill/>
          </p:spPr>
          <p:txBody>
            <a:bodyPr wrap="none" rtlCol="0">
              <a:spAutoFit/>
            </a:bodyPr>
            <a:lstStyle/>
            <a:p>
              <a:r>
                <a:rPr lang="fr-FR">
                  <a:solidFill>
                    <a:schemeClr val="bg1"/>
                  </a:solidFill>
                </a:rPr>
                <a:t>@ClubPowerBI</a:t>
              </a:r>
            </a:p>
          </p:txBody>
        </p:sp>
      </p:grpSp>
      <p:grpSp>
        <p:nvGrpSpPr>
          <p:cNvPr id="8" name="Group 7">
            <a:extLst>
              <a:ext uri="{FF2B5EF4-FFF2-40B4-BE49-F238E27FC236}">
                <a16:creationId xmlns:a16="http://schemas.microsoft.com/office/drawing/2014/main" id="{502F2031-B00C-45A1-BE81-FA325D91330F}"/>
              </a:ext>
            </a:extLst>
          </p:cNvPr>
          <p:cNvGrpSpPr/>
          <p:nvPr/>
        </p:nvGrpSpPr>
        <p:grpSpPr>
          <a:xfrm>
            <a:off x="3502456" y="2816736"/>
            <a:ext cx="7276636" cy="1224528"/>
            <a:chOff x="4013742" y="3079629"/>
            <a:chExt cx="7276636" cy="1224528"/>
          </a:xfrm>
        </p:grpSpPr>
        <p:pic>
          <p:nvPicPr>
            <p:cNvPr id="10" name="Image 9">
              <a:hlinkClick r:id="rId2"/>
              <a:extLst>
                <a:ext uri="{FF2B5EF4-FFF2-40B4-BE49-F238E27FC236}">
                  <a16:creationId xmlns:a16="http://schemas.microsoft.com/office/drawing/2014/main" id="{94E2B92E-2F4A-4D1B-9E6C-CBF5A03E8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951" y="3079629"/>
              <a:ext cx="490442" cy="490442"/>
            </a:xfrm>
            <a:prstGeom prst="rect">
              <a:avLst/>
            </a:prstGeom>
          </p:spPr>
        </p:pic>
        <p:pic>
          <p:nvPicPr>
            <p:cNvPr id="12" name="Image 11">
              <a:hlinkClick r:id="rId4"/>
              <a:extLst>
                <a:ext uri="{FF2B5EF4-FFF2-40B4-BE49-F238E27FC236}">
                  <a16:creationId xmlns:a16="http://schemas.microsoft.com/office/drawing/2014/main" id="{8EE57D97-9249-42C8-9F05-6BDA1F38B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951" y="3813715"/>
              <a:ext cx="490442" cy="490442"/>
            </a:xfrm>
            <a:prstGeom prst="rect">
              <a:avLst/>
            </a:prstGeom>
          </p:spPr>
        </p:pic>
        <p:sp>
          <p:nvSpPr>
            <p:cNvPr id="14" name="ZoneTexte 13">
              <a:extLst>
                <a:ext uri="{FF2B5EF4-FFF2-40B4-BE49-F238E27FC236}">
                  <a16:creationId xmlns:a16="http://schemas.microsoft.com/office/drawing/2014/main" id="{92DBBAFE-4B5D-4D85-B64A-D3381330728F}"/>
                </a:ext>
              </a:extLst>
            </p:cNvPr>
            <p:cNvSpPr txBox="1"/>
            <p:nvPr/>
          </p:nvSpPr>
          <p:spPr>
            <a:xfrm>
              <a:off x="6010215" y="3140184"/>
              <a:ext cx="5280163" cy="369332"/>
            </a:xfrm>
            <a:prstGeom prst="rect">
              <a:avLst/>
            </a:prstGeom>
            <a:noFill/>
          </p:spPr>
          <p:txBody>
            <a:bodyPr wrap="none" rtlCol="0">
              <a:spAutoFit/>
            </a:bodyPr>
            <a:lstStyle/>
            <a:p>
              <a:r>
                <a:rPr lang="fr-FR">
                  <a:solidFill>
                    <a:schemeClr val="bg1"/>
                  </a:solidFill>
                </a:rPr>
                <a:t>https://www.linkedin.com/company/ams-community/</a:t>
              </a:r>
            </a:p>
          </p:txBody>
        </p:sp>
        <p:sp>
          <p:nvSpPr>
            <p:cNvPr id="16" name="ZoneTexte 15">
              <a:extLst>
                <a:ext uri="{FF2B5EF4-FFF2-40B4-BE49-F238E27FC236}">
                  <a16:creationId xmlns:a16="http://schemas.microsoft.com/office/drawing/2014/main" id="{39300870-BF9B-4EEA-9A68-9D9980F88C58}"/>
                </a:ext>
              </a:extLst>
            </p:cNvPr>
            <p:cNvSpPr txBox="1"/>
            <p:nvPr/>
          </p:nvSpPr>
          <p:spPr>
            <a:xfrm>
              <a:off x="6010215" y="3871775"/>
              <a:ext cx="1535998" cy="369332"/>
            </a:xfrm>
            <a:prstGeom prst="rect">
              <a:avLst/>
            </a:prstGeom>
            <a:noFill/>
          </p:spPr>
          <p:txBody>
            <a:bodyPr wrap="none" rtlCol="0">
              <a:spAutoFit/>
            </a:bodyPr>
            <a:lstStyle/>
            <a:p>
              <a:r>
                <a:rPr lang="fr-FR">
                  <a:solidFill>
                    <a:schemeClr val="bg1"/>
                  </a:solidFill>
                </a:rPr>
                <a:t>@aMSComm2</a:t>
              </a:r>
            </a:p>
          </p:txBody>
        </p:sp>
        <p:pic>
          <p:nvPicPr>
            <p:cNvPr id="6" name="Picture 5">
              <a:extLst>
                <a:ext uri="{FF2B5EF4-FFF2-40B4-BE49-F238E27FC236}">
                  <a16:creationId xmlns:a16="http://schemas.microsoft.com/office/drawing/2014/main" id="{DD31634A-3492-4927-A1A7-BB9EAF5EF6F5}"/>
                </a:ext>
              </a:extLst>
            </p:cNvPr>
            <p:cNvPicPr>
              <a:picLocks noChangeAspect="1"/>
            </p:cNvPicPr>
            <p:nvPr/>
          </p:nvPicPr>
          <p:blipFill>
            <a:blip r:embed="rId10"/>
            <a:stretch>
              <a:fillRect/>
            </a:stretch>
          </p:blipFill>
          <p:spPr>
            <a:xfrm>
              <a:off x="4013742" y="3126229"/>
              <a:ext cx="1113944" cy="1131328"/>
            </a:xfrm>
            <a:prstGeom prst="rect">
              <a:avLst/>
            </a:prstGeom>
          </p:spPr>
        </p:pic>
      </p:grpSp>
    </p:spTree>
    <p:extLst>
      <p:ext uri="{BB962C8B-B14F-4D97-AF65-F5344CB8AC3E}">
        <p14:creationId xmlns:p14="http://schemas.microsoft.com/office/powerpoint/2010/main" val="3041854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1">
            <a:extLst>
              <a:ext uri="{FF2B5EF4-FFF2-40B4-BE49-F238E27FC236}">
                <a16:creationId xmlns:a16="http://schemas.microsoft.com/office/drawing/2014/main" id="{E97FC6D4-7B38-4FB4-B97E-4CE1A2824CFF}"/>
              </a:ext>
            </a:extLst>
          </p:cNvPr>
          <p:cNvPicPr>
            <a:picLocks noChangeAspect="1"/>
          </p:cNvPicPr>
          <p:nvPr/>
        </p:nvPicPr>
        <p:blipFill>
          <a:blip r:embed="rId3">
            <a:extLst>
              <a:ext uri="{28A0092B-C50C-407E-A947-70E740481C1C}">
                <a14:useLocalDpi xmlns:a14="http://schemas.microsoft.com/office/drawing/2010/main" val="0"/>
              </a:ext>
            </a:extLst>
          </a:blip>
          <a:srcRect l="10909" r="10909"/>
          <a:stretch/>
        </p:blipFill>
        <p:spPr>
          <a:xfrm>
            <a:off x="5771411" y="2307556"/>
            <a:ext cx="2279276" cy="2185616"/>
          </a:xfrm>
          <a:prstGeom prst="rect">
            <a:avLst/>
          </a:prstGeom>
        </p:spPr>
      </p:pic>
      <p:pic>
        <p:nvPicPr>
          <p:cNvPr id="14" name="Image 18">
            <a:extLst>
              <a:ext uri="{FF2B5EF4-FFF2-40B4-BE49-F238E27FC236}">
                <a16:creationId xmlns:a16="http://schemas.microsoft.com/office/drawing/2014/main" id="{1029635A-7242-447C-93E2-1BD76E130E64}"/>
              </a:ext>
            </a:extLst>
          </p:cNvPr>
          <p:cNvPicPr>
            <a:picLocks noChangeAspect="1"/>
          </p:cNvPicPr>
          <p:nvPr/>
        </p:nvPicPr>
        <p:blipFill>
          <a:blip r:embed="rId4">
            <a:extLst>
              <a:ext uri="{28A0092B-C50C-407E-A947-70E740481C1C}">
                <a14:useLocalDpi xmlns:a14="http://schemas.microsoft.com/office/drawing/2010/main" val="0"/>
              </a:ext>
            </a:extLst>
          </a:blip>
          <a:srcRect t="2055" b="2055"/>
          <a:stretch/>
        </p:blipFill>
        <p:spPr>
          <a:xfrm>
            <a:off x="9180817" y="2307556"/>
            <a:ext cx="2279276" cy="2185616"/>
          </a:xfrm>
          <a:prstGeom prst="rect">
            <a:avLst/>
          </a:prstGeom>
        </p:spPr>
      </p:pic>
      <p:pic>
        <p:nvPicPr>
          <p:cNvPr id="16" name="Image 4">
            <a:extLst>
              <a:ext uri="{FF2B5EF4-FFF2-40B4-BE49-F238E27FC236}">
                <a16:creationId xmlns:a16="http://schemas.microsoft.com/office/drawing/2014/main" id="{94D76382-AA52-44E0-A8B8-DE60F5F4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4695"/>
            <a:ext cx="12191137" cy="6857515"/>
          </a:xfrm>
          <a:prstGeom prst="rect">
            <a:avLst/>
          </a:prstGeom>
        </p:spPr>
      </p:pic>
      <p:grpSp>
        <p:nvGrpSpPr>
          <p:cNvPr id="18" name="Groupe 35">
            <a:extLst>
              <a:ext uri="{FF2B5EF4-FFF2-40B4-BE49-F238E27FC236}">
                <a16:creationId xmlns:a16="http://schemas.microsoft.com/office/drawing/2014/main" id="{938AFB39-28E9-4E82-8A3C-3F268408FA96}"/>
              </a:ext>
            </a:extLst>
          </p:cNvPr>
          <p:cNvGrpSpPr/>
          <p:nvPr/>
        </p:nvGrpSpPr>
        <p:grpSpPr>
          <a:xfrm>
            <a:off x="7310883" y="2302069"/>
            <a:ext cx="2480317" cy="1880794"/>
            <a:chOff x="62249" y="719846"/>
            <a:chExt cx="2480317" cy="1880794"/>
          </a:xfrm>
        </p:grpSpPr>
        <p:pic>
          <p:nvPicPr>
            <p:cNvPr id="20" name="Graphique 36">
              <a:extLst>
                <a:ext uri="{FF2B5EF4-FFF2-40B4-BE49-F238E27FC236}">
                  <a16:creationId xmlns:a16="http://schemas.microsoft.com/office/drawing/2014/main" id="{CF6381CD-70BA-4C58-986E-6896E98B77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2545" y="719846"/>
              <a:ext cx="1630021" cy="1880794"/>
            </a:xfrm>
            <a:prstGeom prst="rect">
              <a:avLst/>
            </a:prstGeom>
          </p:spPr>
        </p:pic>
        <p:pic>
          <p:nvPicPr>
            <p:cNvPr id="21" name="Graphique 37">
              <a:extLst>
                <a:ext uri="{FF2B5EF4-FFF2-40B4-BE49-F238E27FC236}">
                  <a16:creationId xmlns:a16="http://schemas.microsoft.com/office/drawing/2014/main" id="{6AD4BC82-9BE1-41A6-BA61-1CCC7EF14B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9530" y="1358320"/>
              <a:ext cx="1045045" cy="1205821"/>
            </a:xfrm>
            <a:prstGeom prst="rect">
              <a:avLst/>
            </a:prstGeom>
          </p:spPr>
        </p:pic>
        <p:pic>
          <p:nvPicPr>
            <p:cNvPr id="22" name="Graphique 38">
              <a:extLst>
                <a:ext uri="{FF2B5EF4-FFF2-40B4-BE49-F238E27FC236}">
                  <a16:creationId xmlns:a16="http://schemas.microsoft.com/office/drawing/2014/main" id="{97529B49-7DF2-48AE-A493-A4BF586D93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249" y="1044479"/>
              <a:ext cx="794518" cy="916751"/>
            </a:xfrm>
            <a:prstGeom prst="rect">
              <a:avLst/>
            </a:prstGeom>
          </p:spPr>
        </p:pic>
      </p:grpSp>
      <p:sp>
        <p:nvSpPr>
          <p:cNvPr id="4" name="TextBox 6">
            <a:extLst>
              <a:ext uri="{FF2B5EF4-FFF2-40B4-BE49-F238E27FC236}">
                <a16:creationId xmlns:a16="http://schemas.microsoft.com/office/drawing/2014/main" id="{8CCE9EE1-C1DA-02DC-1F15-ABFCD9A791CE}"/>
              </a:ext>
            </a:extLst>
          </p:cNvPr>
          <p:cNvSpPr txBox="1"/>
          <p:nvPr/>
        </p:nvSpPr>
        <p:spPr>
          <a:xfrm>
            <a:off x="5975648" y="5525372"/>
            <a:ext cx="2630271" cy="477805"/>
          </a:xfrm>
          <a:prstGeom prst="rect">
            <a:avLst/>
          </a:prstGeom>
          <a:noFill/>
        </p:spPr>
        <p:txBody>
          <a:bodyPr wrap="square" lIns="182880" tIns="72000" rIns="182880" bIns="72000" rtlCol="0">
            <a:spAutoFit/>
          </a:bodyPr>
          <a:lstStyle/>
          <a:p>
            <a:pPr>
              <a:lnSpc>
                <a:spcPct val="90000"/>
              </a:lnSpc>
              <a:spcAft>
                <a:spcPts val="600"/>
              </a:spcAft>
            </a:pPr>
            <a:r>
              <a:rPr lang="fr-FR" sz="2400">
                <a:solidFill>
                  <a:schemeClr val="bg1"/>
                </a:solidFill>
              </a:rPr>
              <a:t>aka.ms/pierreb</a:t>
            </a:r>
          </a:p>
        </p:txBody>
      </p:sp>
      <p:pic>
        <p:nvPicPr>
          <p:cNvPr id="5" name="Picture 4">
            <a:extLst>
              <a:ext uri="{FF2B5EF4-FFF2-40B4-BE49-F238E27FC236}">
                <a16:creationId xmlns:a16="http://schemas.microsoft.com/office/drawing/2014/main" id="{FC76867E-542D-AACC-D4D2-8CEB392C74DF}"/>
              </a:ext>
            </a:extLst>
          </p:cNvPr>
          <p:cNvPicPr>
            <a:picLocks noChangeAspect="1" noChangeArrowheads="1"/>
          </p:cNvPicPr>
          <p:nvPr/>
        </p:nvPicPr>
        <p:blipFill>
          <a:blip r:embed="rId8"/>
          <a:srcRect/>
          <a:stretch/>
        </p:blipFill>
        <p:spPr bwMode="auto">
          <a:xfrm>
            <a:off x="5341047" y="5486026"/>
            <a:ext cx="634601" cy="556496"/>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C9256B9F-96A2-ACEE-B007-BB1097FBFB86}"/>
              </a:ext>
            </a:extLst>
          </p:cNvPr>
          <p:cNvSpPr>
            <a:spLocks noGrp="1"/>
          </p:cNvSpPr>
          <p:nvPr>
            <p:ph type="title"/>
          </p:nvPr>
        </p:nvSpPr>
        <p:spPr>
          <a:xfrm>
            <a:off x="5356686" y="4416808"/>
            <a:ext cx="3108726" cy="1038010"/>
          </a:xfrm>
        </p:spPr>
        <p:txBody>
          <a:bodyPr>
            <a:normAutofit/>
          </a:bodyPr>
          <a:lstStyle/>
          <a:p>
            <a:pPr algn="ctr"/>
            <a:r>
              <a:rPr lang="fr-FR" sz="3200"/>
              <a:t>Pierre Bourdial</a:t>
            </a:r>
            <a:br>
              <a:rPr lang="fr-FR" sz="3200"/>
            </a:br>
            <a:r>
              <a:rPr lang="fr-FR" sz="1600"/>
              <a:t>Cloud Solution Architect</a:t>
            </a:r>
            <a:br>
              <a:rPr lang="fr-FR" sz="1600"/>
            </a:br>
            <a:r>
              <a:rPr lang="fr-FR" sz="1600"/>
              <a:t>Power Platform</a:t>
            </a:r>
            <a:endParaRPr lang="fr-FR" sz="3200"/>
          </a:p>
        </p:txBody>
      </p:sp>
      <p:sp>
        <p:nvSpPr>
          <p:cNvPr id="7" name="Titre 1">
            <a:extLst>
              <a:ext uri="{FF2B5EF4-FFF2-40B4-BE49-F238E27FC236}">
                <a16:creationId xmlns:a16="http://schemas.microsoft.com/office/drawing/2014/main" id="{BBC70E3F-E5D2-4029-6390-B7B6FF0C4FE5}"/>
              </a:ext>
            </a:extLst>
          </p:cNvPr>
          <p:cNvSpPr txBox="1">
            <a:spLocks/>
          </p:cNvSpPr>
          <p:nvPr/>
        </p:nvSpPr>
        <p:spPr>
          <a:xfrm>
            <a:off x="104978" y="139699"/>
            <a:ext cx="4935389" cy="67178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cap="small" baseline="0">
                <a:solidFill>
                  <a:schemeClr val="bg1">
                    <a:lumMod val="95000"/>
                  </a:schemeClr>
                </a:solidFill>
                <a:latin typeface="Segoe Pro Semibold" panose="020B0702040504020203" pitchFamily="34" charset="0"/>
                <a:ea typeface="+mj-ea"/>
                <a:cs typeface="+mj-cs"/>
              </a:defRPr>
            </a:lvl1pPr>
          </a:lstStyle>
          <a:p>
            <a:pPr algn="ctr"/>
            <a:r>
              <a:rPr lang="fr-FR"/>
              <a:t>Utiliser l'intelligence artificielle générative dans vos développements Power Platform</a:t>
            </a:r>
          </a:p>
        </p:txBody>
      </p:sp>
      <p:sp>
        <p:nvSpPr>
          <p:cNvPr id="8" name="Titre 1">
            <a:extLst>
              <a:ext uri="{FF2B5EF4-FFF2-40B4-BE49-F238E27FC236}">
                <a16:creationId xmlns:a16="http://schemas.microsoft.com/office/drawing/2014/main" id="{0CE663A0-8674-0F42-6716-C7C64838529F}"/>
              </a:ext>
            </a:extLst>
          </p:cNvPr>
          <p:cNvSpPr txBox="1">
            <a:spLocks/>
          </p:cNvSpPr>
          <p:nvPr/>
        </p:nvSpPr>
        <p:spPr>
          <a:xfrm>
            <a:off x="8605919" y="4416808"/>
            <a:ext cx="3406630" cy="1038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small" baseline="0">
                <a:solidFill>
                  <a:schemeClr val="bg1">
                    <a:lumMod val="95000"/>
                  </a:schemeClr>
                </a:solidFill>
                <a:latin typeface="Segoe Pro Semibold" panose="020B0702040504020203" pitchFamily="34" charset="0"/>
                <a:ea typeface="+mj-ea"/>
                <a:cs typeface="+mj-cs"/>
              </a:defRPr>
            </a:lvl1pPr>
          </a:lstStyle>
          <a:p>
            <a:pPr algn="ctr"/>
            <a:r>
              <a:rPr lang="fr-FR" sz="3200"/>
              <a:t>Rym Ben Hamida</a:t>
            </a:r>
            <a:br>
              <a:rPr lang="fr-FR" sz="3200"/>
            </a:br>
            <a:r>
              <a:rPr lang="fr-FR" sz="1600"/>
              <a:t>Cloud Solution Architect</a:t>
            </a:r>
            <a:br>
              <a:rPr lang="fr-FR" sz="1600"/>
            </a:br>
            <a:r>
              <a:rPr lang="fr-FR" sz="1600"/>
              <a:t>Power Platform</a:t>
            </a:r>
            <a:endParaRPr lang="fr-FR" sz="3200"/>
          </a:p>
        </p:txBody>
      </p:sp>
      <p:pic>
        <p:nvPicPr>
          <p:cNvPr id="9" name="Picture 1">
            <a:extLst>
              <a:ext uri="{FF2B5EF4-FFF2-40B4-BE49-F238E27FC236}">
                <a16:creationId xmlns:a16="http://schemas.microsoft.com/office/drawing/2014/main" id="{EC2E53DC-D970-477B-7F96-7938BC2E5BB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773781" y="5486026"/>
            <a:ext cx="1070907" cy="1070907"/>
          </a:xfrm>
          <a:prstGeom prst="rect">
            <a:avLst/>
          </a:prstGeom>
        </p:spPr>
      </p:pic>
    </p:spTree>
    <p:extLst>
      <p:ext uri="{BB962C8B-B14F-4D97-AF65-F5344CB8AC3E}">
        <p14:creationId xmlns:p14="http://schemas.microsoft.com/office/powerpoint/2010/main" val="324409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134F-5153-5FA0-E0E4-9CAE11D26C97}"/>
              </a:ext>
            </a:extLst>
          </p:cNvPr>
          <p:cNvSpPr>
            <a:spLocks noGrp="1"/>
          </p:cNvSpPr>
          <p:nvPr>
            <p:ph type="title"/>
          </p:nvPr>
        </p:nvSpPr>
        <p:spPr>
          <a:xfrm>
            <a:off x="0" y="129392"/>
            <a:ext cx="12191999" cy="1660904"/>
          </a:xfrm>
        </p:spPr>
        <p:txBody>
          <a:bodyPr>
            <a:normAutofit/>
          </a:bodyPr>
          <a:lstStyle/>
          <a:p>
            <a:pPr algn="ctr"/>
            <a:r>
              <a:rPr lang="fr-FR" sz="6000"/>
              <a:t>IA générative </a:t>
            </a:r>
            <a:br>
              <a:rPr lang="fr-FR"/>
            </a:br>
            <a:r>
              <a:rPr lang="fr-FR"/>
              <a:t> </a:t>
            </a:r>
            <a:r>
              <a:rPr lang="fr-FR" sz="2400"/>
              <a:t>Sécurité &amp; responsabilité</a:t>
            </a:r>
            <a:endParaRPr lang="fr-FR"/>
          </a:p>
        </p:txBody>
      </p:sp>
      <p:pic>
        <p:nvPicPr>
          <p:cNvPr id="1030" name="Picture 6" descr="Top ten security risks of generative AI : Instruction-tuning LLMs  , Defending against adversarial attacks on LLM, diffusion theory3d Cartoon rendering, funny, ">
            <a:extLst>
              <a:ext uri="{FF2B5EF4-FFF2-40B4-BE49-F238E27FC236}">
                <a16:creationId xmlns:a16="http://schemas.microsoft.com/office/drawing/2014/main" id="{7553705C-3240-8EFE-6CC7-88EC7A702D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 t="-1543" r="-242"/>
          <a:stretch/>
        </p:blipFill>
        <p:spPr bwMode="auto">
          <a:xfrm>
            <a:off x="3820725" y="2118104"/>
            <a:ext cx="4550549" cy="45936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938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255469D-38A0-3223-1607-00624C4CC1FB}"/>
              </a:ext>
            </a:extLst>
          </p:cNvPr>
          <p:cNvSpPr>
            <a:spLocks noGrp="1"/>
          </p:cNvSpPr>
          <p:nvPr>
            <p:ph type="title"/>
          </p:nvPr>
        </p:nvSpPr>
        <p:spPr>
          <a:xfrm>
            <a:off x="2315341" y="0"/>
            <a:ext cx="8887752" cy="953037"/>
          </a:xfrm>
        </p:spPr>
        <p:txBody>
          <a:bodyPr>
            <a:normAutofit/>
          </a:bodyPr>
          <a:lstStyle/>
          <a:p>
            <a:r>
              <a:rPr lang="fr-FR" sz="3600"/>
              <a:t>IA générative - </a:t>
            </a:r>
            <a:r>
              <a:rPr lang="fr-FR" sz="3600" err="1"/>
              <a:t>Foundation</a:t>
            </a:r>
            <a:r>
              <a:rPr lang="fr-FR" sz="3600"/>
              <a:t> </a:t>
            </a:r>
            <a:r>
              <a:rPr lang="fr-FR" sz="3600" err="1"/>
              <a:t>Models</a:t>
            </a:r>
            <a:endParaRPr lang="fr-FR" sz="3600"/>
          </a:p>
        </p:txBody>
      </p:sp>
      <p:sp>
        <p:nvSpPr>
          <p:cNvPr id="46" name="ZoneTexte 1">
            <a:extLst>
              <a:ext uri="{FF2B5EF4-FFF2-40B4-BE49-F238E27FC236}">
                <a16:creationId xmlns:a16="http://schemas.microsoft.com/office/drawing/2014/main" id="{A611A83F-393B-6A9C-30A3-37CBC4AA166A}"/>
              </a:ext>
            </a:extLst>
          </p:cNvPr>
          <p:cNvSpPr txBox="1"/>
          <p:nvPr/>
        </p:nvSpPr>
        <p:spPr>
          <a:xfrm>
            <a:off x="2451544" y="5838623"/>
            <a:ext cx="462673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a:ln>
                  <a:noFill/>
                </a:ln>
                <a:solidFill>
                  <a:srgbClr val="7030A0"/>
                </a:solidFill>
                <a:effectLst/>
                <a:uLnTx/>
                <a:uFillTx/>
                <a:latin typeface="Segoe UI"/>
                <a:ea typeface="+mn-ea"/>
                <a:cs typeface="+mn-cs"/>
              </a:rPr>
              <a:t>Self-</a:t>
            </a:r>
            <a:r>
              <a:rPr kumimoji="0" lang="fr-FR" sz="2800" b="1" i="0" u="none" strike="noStrike" kern="1200" cap="none" spc="0" normalizeH="0" baseline="0" err="1">
                <a:ln>
                  <a:noFill/>
                </a:ln>
                <a:solidFill>
                  <a:srgbClr val="7030A0"/>
                </a:solidFill>
                <a:effectLst/>
                <a:uLnTx/>
                <a:uFillTx/>
                <a:latin typeface="Segoe UI"/>
                <a:ea typeface="+mn-ea"/>
                <a:cs typeface="+mn-cs"/>
              </a:rPr>
              <a:t>supervised</a:t>
            </a:r>
            <a:r>
              <a:rPr kumimoji="0" lang="fr-FR" sz="2800" b="1" i="0" u="none" strike="noStrike" kern="1200" cap="none" spc="0" normalizeH="0" baseline="0">
                <a:ln>
                  <a:noFill/>
                </a:ln>
                <a:solidFill>
                  <a:srgbClr val="7030A0"/>
                </a:solidFill>
                <a:effectLst/>
                <a:uLnTx/>
                <a:uFillTx/>
                <a:latin typeface="Segoe UI"/>
                <a:ea typeface="+mn-ea"/>
                <a:cs typeface="+mn-cs"/>
              </a:rPr>
              <a:t> Learning</a:t>
            </a:r>
          </a:p>
        </p:txBody>
      </p:sp>
      <p:grpSp>
        <p:nvGrpSpPr>
          <p:cNvPr id="2" name="Group 44" descr="Foundation model diagram">
            <a:extLst>
              <a:ext uri="{FF2B5EF4-FFF2-40B4-BE49-F238E27FC236}">
                <a16:creationId xmlns:a16="http://schemas.microsoft.com/office/drawing/2014/main" id="{71CC7994-5A12-92F2-2661-4AD76F2AF44D}"/>
              </a:ext>
            </a:extLst>
          </p:cNvPr>
          <p:cNvGrpSpPr/>
          <p:nvPr/>
        </p:nvGrpSpPr>
        <p:grpSpPr>
          <a:xfrm>
            <a:off x="932041" y="1051559"/>
            <a:ext cx="10327918" cy="5586501"/>
            <a:chOff x="932041" y="685800"/>
            <a:chExt cx="10327918" cy="5586501"/>
          </a:xfrm>
        </p:grpSpPr>
        <p:sp>
          <p:nvSpPr>
            <p:cNvPr id="3" name="Rectangle: Rounded Corners 5">
              <a:extLst>
                <a:ext uri="{FF2B5EF4-FFF2-40B4-BE49-F238E27FC236}">
                  <a16:creationId xmlns:a16="http://schemas.microsoft.com/office/drawing/2014/main" id="{E9D76483-0680-69C8-07FE-877932D9BCFF}"/>
                </a:ext>
              </a:extLst>
            </p:cNvPr>
            <p:cNvSpPr/>
            <p:nvPr/>
          </p:nvSpPr>
          <p:spPr>
            <a:xfrm>
              <a:off x="8495162" y="1166081"/>
              <a:ext cx="2764797" cy="5106220"/>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a:ln w="0"/>
                <a:solidFill>
                  <a:srgbClr val="0E2841"/>
                </a:solidFill>
                <a:effectLst/>
                <a:uLnTx/>
                <a:uFillTx/>
                <a:latin typeface="Segoe UI Semibold"/>
                <a:ea typeface="+mn-ea"/>
                <a:cs typeface="+mn-cs"/>
              </a:endParaRPr>
            </a:p>
          </p:txBody>
        </p:sp>
        <p:sp>
          <p:nvSpPr>
            <p:cNvPr id="5" name="Rectangle: Rounded Corners 6">
              <a:extLst>
                <a:ext uri="{FF2B5EF4-FFF2-40B4-BE49-F238E27FC236}">
                  <a16:creationId xmlns:a16="http://schemas.microsoft.com/office/drawing/2014/main" id="{CB0713C1-2018-52B3-9BF1-14B5899A1809}"/>
                </a:ext>
              </a:extLst>
            </p:cNvPr>
            <p:cNvSpPr/>
            <p:nvPr/>
          </p:nvSpPr>
          <p:spPr>
            <a:xfrm>
              <a:off x="932041" y="2174129"/>
              <a:ext cx="2234309" cy="3006106"/>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a:ln w="0"/>
                <a:solidFill>
                  <a:srgbClr val="0E2841"/>
                </a:solidFill>
                <a:effectLst/>
                <a:uLnTx/>
                <a:uFillTx/>
                <a:latin typeface="Segoe UI Semibold"/>
                <a:ea typeface="+mn-ea"/>
                <a:cs typeface="+mn-cs"/>
              </a:endParaRPr>
            </a:p>
          </p:txBody>
        </p:sp>
        <p:sp>
          <p:nvSpPr>
            <p:cNvPr id="48" name="Rectangle: Rounded Corners 7">
              <a:extLst>
                <a:ext uri="{FF2B5EF4-FFF2-40B4-BE49-F238E27FC236}">
                  <a16:creationId xmlns:a16="http://schemas.microsoft.com/office/drawing/2014/main" id="{97F1DA52-5B67-817C-D9BD-D22C1F509B02}"/>
                </a:ext>
              </a:extLst>
            </p:cNvPr>
            <p:cNvSpPr/>
            <p:nvPr/>
          </p:nvSpPr>
          <p:spPr>
            <a:xfrm>
              <a:off x="932041" y="1684171"/>
              <a:ext cx="218188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Données</a:t>
              </a:r>
            </a:p>
          </p:txBody>
        </p:sp>
        <p:sp>
          <p:nvSpPr>
            <p:cNvPr id="49" name="Rectangle: Rounded Corners 8">
              <a:extLst>
                <a:ext uri="{FF2B5EF4-FFF2-40B4-BE49-F238E27FC236}">
                  <a16:creationId xmlns:a16="http://schemas.microsoft.com/office/drawing/2014/main" id="{92341473-106D-A18D-EC4D-F10AC891A973}"/>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Textes</a:t>
              </a:r>
            </a:p>
          </p:txBody>
        </p:sp>
        <p:sp>
          <p:nvSpPr>
            <p:cNvPr id="50" name="Rectangle: Rounded Corners 9">
              <a:extLst>
                <a:ext uri="{FF2B5EF4-FFF2-40B4-BE49-F238E27FC236}">
                  <a16:creationId xmlns:a16="http://schemas.microsoft.com/office/drawing/2014/main" id="{C02BC033-A497-CD53-5FDB-7DFA7F10326B}"/>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Images</a:t>
              </a:r>
            </a:p>
          </p:txBody>
        </p:sp>
        <p:sp>
          <p:nvSpPr>
            <p:cNvPr id="51" name="Rectangle: Rounded Corners 10">
              <a:extLst>
                <a:ext uri="{FF2B5EF4-FFF2-40B4-BE49-F238E27FC236}">
                  <a16:creationId xmlns:a16="http://schemas.microsoft.com/office/drawing/2014/main" id="{5BD0288D-5EE4-E8FD-4FF4-80D7FB74D761}"/>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Paroles</a:t>
              </a:r>
            </a:p>
          </p:txBody>
        </p:sp>
        <p:sp>
          <p:nvSpPr>
            <p:cNvPr id="52" name="Rectangle: Rounded Corners 11">
              <a:extLst>
                <a:ext uri="{FF2B5EF4-FFF2-40B4-BE49-F238E27FC236}">
                  <a16:creationId xmlns:a16="http://schemas.microsoft.com/office/drawing/2014/main" id="{BF3AF091-9115-8083-1BF0-A0466E8030F1}"/>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Données structurées</a:t>
              </a:r>
            </a:p>
          </p:txBody>
        </p:sp>
        <p:sp>
          <p:nvSpPr>
            <p:cNvPr id="53" name="Rectangle: Rounded Corners 12">
              <a:extLst>
                <a:ext uri="{FF2B5EF4-FFF2-40B4-BE49-F238E27FC236}">
                  <a16:creationId xmlns:a16="http://schemas.microsoft.com/office/drawing/2014/main" id="{21F05221-7B68-496D-45C7-2E696220BC15}"/>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3d </a:t>
              </a:r>
              <a:r>
                <a:rPr kumimoji="0" lang="fr-FR" sz="1400" b="0" i="0" u="none" strike="noStrike" kern="0" cap="none" spc="0" normalizeH="0" baseline="0" err="1">
                  <a:ln w="0"/>
                  <a:solidFill>
                    <a:srgbClr val="0E2841"/>
                  </a:solidFill>
                  <a:effectLst/>
                  <a:uLnTx/>
                  <a:uFillTx/>
                  <a:latin typeface="Segoe UI Semibold"/>
                  <a:ea typeface="+mn-ea"/>
                  <a:cs typeface="+mn-cs"/>
                </a:rPr>
                <a:t>Signals</a:t>
              </a:r>
              <a:endParaRPr kumimoji="0" lang="fr-FR" sz="1400" b="0" i="0" u="none" strike="noStrike" kern="0" cap="none" spc="0" normalizeH="0" baseline="0">
                <a:ln w="0"/>
                <a:solidFill>
                  <a:srgbClr val="0E2841"/>
                </a:solidFill>
                <a:effectLst/>
                <a:uLnTx/>
                <a:uFillTx/>
                <a:latin typeface="Segoe UI Semibold"/>
                <a:ea typeface="+mn-ea"/>
                <a:cs typeface="+mn-cs"/>
              </a:endParaRPr>
            </a:p>
          </p:txBody>
        </p:sp>
        <p:sp>
          <p:nvSpPr>
            <p:cNvPr id="54" name="Rectangle: Rounded Corners 13">
              <a:extLst>
                <a:ext uri="{FF2B5EF4-FFF2-40B4-BE49-F238E27FC236}">
                  <a16:creationId xmlns:a16="http://schemas.microsoft.com/office/drawing/2014/main" id="{92545E48-0377-36DC-DC5B-DD37FEDD9577}"/>
                </a:ext>
              </a:extLst>
            </p:cNvPr>
            <p:cNvSpPr/>
            <p:nvPr/>
          </p:nvSpPr>
          <p:spPr>
            <a:xfrm>
              <a:off x="8495161" y="685800"/>
              <a:ext cx="2764796" cy="380961"/>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Taches</a:t>
              </a:r>
            </a:p>
          </p:txBody>
        </p:sp>
        <p:sp>
          <p:nvSpPr>
            <p:cNvPr id="55" name="Rectangle: Rounded Corners 14">
              <a:extLst>
                <a:ext uri="{FF2B5EF4-FFF2-40B4-BE49-F238E27FC236}">
                  <a16:creationId xmlns:a16="http://schemas.microsoft.com/office/drawing/2014/main" id="{FD0101A9-5C26-E045-EC6F-D7747ABD6033}"/>
                </a:ext>
              </a:extLst>
            </p:cNvPr>
            <p:cNvSpPr/>
            <p:nvPr/>
          </p:nvSpPr>
          <p:spPr>
            <a:xfrm>
              <a:off x="9294269" y="125465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Questions et réponses</a:t>
              </a:r>
            </a:p>
          </p:txBody>
        </p:sp>
        <p:sp>
          <p:nvSpPr>
            <p:cNvPr id="56" name="Rectangle: Rounded Corners 15">
              <a:extLst>
                <a:ext uri="{FF2B5EF4-FFF2-40B4-BE49-F238E27FC236}">
                  <a16:creationId xmlns:a16="http://schemas.microsoft.com/office/drawing/2014/main" id="{B2DDCB95-E838-C69B-BF3E-1C8839B0608F}"/>
                </a:ext>
              </a:extLst>
            </p:cNvPr>
            <p:cNvSpPr/>
            <p:nvPr/>
          </p:nvSpPr>
          <p:spPr>
            <a:xfrm>
              <a:off x="9294269" y="211137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Analyse des sentiments</a:t>
              </a:r>
            </a:p>
          </p:txBody>
        </p:sp>
        <p:sp>
          <p:nvSpPr>
            <p:cNvPr id="57" name="Rectangle: Rounded Corners 16">
              <a:extLst>
                <a:ext uri="{FF2B5EF4-FFF2-40B4-BE49-F238E27FC236}">
                  <a16:creationId xmlns:a16="http://schemas.microsoft.com/office/drawing/2014/main" id="{663B7664-97B0-8B4F-598B-1DED839B8A04}"/>
                </a:ext>
              </a:extLst>
            </p:cNvPr>
            <p:cNvSpPr/>
            <p:nvPr/>
          </p:nvSpPr>
          <p:spPr>
            <a:xfrm>
              <a:off x="9294269" y="295141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Extraction d'informations</a:t>
              </a:r>
            </a:p>
          </p:txBody>
        </p:sp>
        <p:sp>
          <p:nvSpPr>
            <p:cNvPr id="58" name="Rectangle: Rounded Corners 17">
              <a:extLst>
                <a:ext uri="{FF2B5EF4-FFF2-40B4-BE49-F238E27FC236}">
                  <a16:creationId xmlns:a16="http://schemas.microsoft.com/office/drawing/2014/main" id="{1E57E081-C3B4-9576-33A1-391C0AEBAF4E}"/>
                </a:ext>
              </a:extLst>
            </p:cNvPr>
            <p:cNvSpPr/>
            <p:nvPr/>
          </p:nvSpPr>
          <p:spPr>
            <a:xfrm>
              <a:off x="9294269" y="378314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Captation d'images</a:t>
              </a:r>
            </a:p>
          </p:txBody>
        </p:sp>
        <p:sp>
          <p:nvSpPr>
            <p:cNvPr id="59" name="Rectangle: Rounded Corners 18">
              <a:extLst>
                <a:ext uri="{FF2B5EF4-FFF2-40B4-BE49-F238E27FC236}">
                  <a16:creationId xmlns:a16="http://schemas.microsoft.com/office/drawing/2014/main" id="{5BFDE25E-543C-33F4-7AFE-98F42FBB7F0D}"/>
                </a:ext>
              </a:extLst>
            </p:cNvPr>
            <p:cNvSpPr/>
            <p:nvPr/>
          </p:nvSpPr>
          <p:spPr>
            <a:xfrm>
              <a:off x="9294269" y="4613644"/>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Reconnaissance d'objets</a:t>
              </a:r>
            </a:p>
          </p:txBody>
        </p:sp>
        <p:sp>
          <p:nvSpPr>
            <p:cNvPr id="60" name="Rectangle: Rounded Corners 19">
              <a:extLst>
                <a:ext uri="{FF2B5EF4-FFF2-40B4-BE49-F238E27FC236}">
                  <a16:creationId xmlns:a16="http://schemas.microsoft.com/office/drawing/2014/main" id="{8271966A-D1D1-AB7F-DC0A-1F36A770B803}"/>
                </a:ext>
              </a:extLst>
            </p:cNvPr>
            <p:cNvSpPr/>
            <p:nvPr/>
          </p:nvSpPr>
          <p:spPr>
            <a:xfrm>
              <a:off x="3277953"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a:ln w="0"/>
                  <a:solidFill>
                    <a:srgbClr val="0E2841"/>
                  </a:solidFill>
                  <a:effectLst/>
                  <a:uLnTx/>
                  <a:uFillTx/>
                  <a:latin typeface="Segoe UI Semibold"/>
                  <a:ea typeface="+mn-ea"/>
                  <a:cs typeface="+mn-cs"/>
                </a:rPr>
                <a:t>Entrainement</a:t>
              </a:r>
            </a:p>
          </p:txBody>
        </p:sp>
        <p:sp>
          <p:nvSpPr>
            <p:cNvPr id="61" name="Rectangle: Rounded Corners 20">
              <a:extLst>
                <a:ext uri="{FF2B5EF4-FFF2-40B4-BE49-F238E27FC236}">
                  <a16:creationId xmlns:a16="http://schemas.microsoft.com/office/drawing/2014/main" id="{2B5081C5-6F1C-B3F4-D061-30290ACF8DBC}"/>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Adaptation</a:t>
              </a:r>
            </a:p>
          </p:txBody>
        </p:sp>
        <p:sp>
          <p:nvSpPr>
            <p:cNvPr id="62" name="Rectangle: Rounded Corners 21">
              <a:extLst>
                <a:ext uri="{FF2B5EF4-FFF2-40B4-BE49-F238E27FC236}">
                  <a16:creationId xmlns:a16="http://schemas.microsoft.com/office/drawing/2014/main" id="{D0CB30DF-3636-DD6E-5CED-EEE502CDD380}"/>
                </a:ext>
              </a:extLst>
            </p:cNvPr>
            <p:cNvSpPr/>
            <p:nvPr/>
          </p:nvSpPr>
          <p:spPr>
            <a:xfrm>
              <a:off x="4562715" y="2817635"/>
              <a:ext cx="1637105" cy="182209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err="1">
                  <a:ln w="0"/>
                  <a:solidFill>
                    <a:srgbClr val="0E2841"/>
                  </a:solidFill>
                  <a:effectLst/>
                  <a:uLnTx/>
                  <a:uFillTx/>
                  <a:latin typeface="Segoe UI Semibold"/>
                  <a:ea typeface="+mn-ea"/>
                  <a:cs typeface="+mn-cs"/>
                </a:rPr>
                <a:t>Foundation</a:t>
              </a:r>
              <a:r>
                <a:rPr kumimoji="0" lang="fr-FR" sz="1400" b="0" i="0" u="none" strike="noStrike" kern="0" cap="none" spc="0" normalizeH="0" baseline="0">
                  <a:ln w="0"/>
                  <a:solidFill>
                    <a:srgbClr val="0E2841"/>
                  </a:solidFill>
                  <a:effectLst/>
                  <a:uLnTx/>
                  <a:uFillTx/>
                  <a:latin typeface="Segoe UI Semibold"/>
                  <a:ea typeface="+mn-ea"/>
                  <a:cs typeface="+mn-cs"/>
                </a:rPr>
                <a:t> Model</a:t>
              </a:r>
            </a:p>
          </p:txBody>
        </p:sp>
        <p:cxnSp>
          <p:nvCxnSpPr>
            <p:cNvPr id="63" name="Connector: Curved 22">
              <a:extLst>
                <a:ext uri="{FF2B5EF4-FFF2-40B4-BE49-F238E27FC236}">
                  <a16:creationId xmlns:a16="http://schemas.microsoft.com/office/drawing/2014/main" id="{4CFAA174-D4F2-99B7-40CE-64365FD366AB}"/>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64" name="Connector: Curved 23">
              <a:extLst>
                <a:ext uri="{FF2B5EF4-FFF2-40B4-BE49-F238E27FC236}">
                  <a16:creationId xmlns:a16="http://schemas.microsoft.com/office/drawing/2014/main" id="{A359C450-870B-2DD9-AE5E-646C75C43A70}"/>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65" name="Rectangle: Rounded Corners 24">
              <a:extLst>
                <a:ext uri="{FF2B5EF4-FFF2-40B4-BE49-F238E27FC236}">
                  <a16:creationId xmlns:a16="http://schemas.microsoft.com/office/drawing/2014/main" id="{0C65BC1E-7A15-5F86-DA54-B305ED3EE7E2}"/>
                </a:ext>
              </a:extLst>
            </p:cNvPr>
            <p:cNvSpPr/>
            <p:nvPr/>
          </p:nvSpPr>
          <p:spPr>
            <a:xfrm>
              <a:off x="9285740" y="54190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Directive à suivre</a:t>
              </a:r>
            </a:p>
          </p:txBody>
        </p:sp>
        <p:cxnSp>
          <p:nvCxnSpPr>
            <p:cNvPr id="66" name="Connector: Curved 25">
              <a:extLst>
                <a:ext uri="{FF2B5EF4-FFF2-40B4-BE49-F238E27FC236}">
                  <a16:creationId xmlns:a16="http://schemas.microsoft.com/office/drawing/2014/main" id="{8CA2DB94-8998-8899-5B0A-E8AE546D5CA3}"/>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67" name="Connector: Curved 26">
              <a:extLst>
                <a:ext uri="{FF2B5EF4-FFF2-40B4-BE49-F238E27FC236}">
                  <a16:creationId xmlns:a16="http://schemas.microsoft.com/office/drawing/2014/main" id="{A0A5FD59-A811-8C3C-B4E5-8BBF1D2A2249}"/>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68" name="Connector: Curved 27">
              <a:extLst>
                <a:ext uri="{FF2B5EF4-FFF2-40B4-BE49-F238E27FC236}">
                  <a16:creationId xmlns:a16="http://schemas.microsoft.com/office/drawing/2014/main" id="{574CF196-C709-30E6-8E35-2695A41E419D}"/>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69" name="Connector: Curved 28">
              <a:extLst>
                <a:ext uri="{FF2B5EF4-FFF2-40B4-BE49-F238E27FC236}">
                  <a16:creationId xmlns:a16="http://schemas.microsoft.com/office/drawing/2014/main" id="{882ECC4A-B5B5-0483-2913-06A56BECE2A2}"/>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70" name="Picture 2">
              <a:extLst>
                <a:ext uri="{FF2B5EF4-FFF2-40B4-BE49-F238E27FC236}">
                  <a16:creationId xmlns:a16="http://schemas.microsoft.com/office/drawing/2014/main" id="{67A68DA9-F40E-9C54-F5E5-A1EC6F99F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3B8422A9-D964-E60A-8DEF-8018247E8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a:extLst>
                <a:ext uri="{FF2B5EF4-FFF2-40B4-BE49-F238E27FC236}">
                  <a16:creationId xmlns:a16="http://schemas.microsoft.com/office/drawing/2014/main" id="{CD54CDE8-0081-3D2F-7716-4406B852F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a:extLst>
                <a:ext uri="{FF2B5EF4-FFF2-40B4-BE49-F238E27FC236}">
                  <a16:creationId xmlns:a16="http://schemas.microsoft.com/office/drawing/2014/main" id="{65A3A93D-55E8-6EEB-A11C-6B1249E44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a:extLst>
                <a:ext uri="{FF2B5EF4-FFF2-40B4-BE49-F238E27FC236}">
                  <a16:creationId xmlns:a16="http://schemas.microsoft.com/office/drawing/2014/main" id="{E0DF4F2E-1C59-7A90-2C90-80B62CF82F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a:extLst>
                <a:ext uri="{FF2B5EF4-FFF2-40B4-BE49-F238E27FC236}">
                  <a16:creationId xmlns:a16="http://schemas.microsoft.com/office/drawing/2014/main" id="{990FDE90-D760-14A0-22AF-025A33EC1A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683" y="3711656"/>
              <a:ext cx="773879" cy="77387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4">
              <a:extLst>
                <a:ext uri="{FF2B5EF4-FFF2-40B4-BE49-F238E27FC236}">
                  <a16:creationId xmlns:a16="http://schemas.microsoft.com/office/drawing/2014/main" id="{A934A274-020E-9165-1321-F9A6C33831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6">
              <a:extLst>
                <a:ext uri="{FF2B5EF4-FFF2-40B4-BE49-F238E27FC236}">
                  <a16:creationId xmlns:a16="http://schemas.microsoft.com/office/drawing/2014/main" id="{13046011-6321-DC90-68B3-5207657453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7933" y="2217552"/>
              <a:ext cx="1060438" cy="106043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8">
              <a:extLst>
                <a:ext uri="{FF2B5EF4-FFF2-40B4-BE49-F238E27FC236}">
                  <a16:creationId xmlns:a16="http://schemas.microsoft.com/office/drawing/2014/main" id="{882DE0D0-C845-B887-87B4-769221EB7A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49612" y="1358522"/>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0">
              <a:extLst>
                <a:ext uri="{FF2B5EF4-FFF2-40B4-BE49-F238E27FC236}">
                  <a16:creationId xmlns:a16="http://schemas.microsoft.com/office/drawing/2014/main" id="{E74596F0-9FE5-6B1E-0FCF-67D2CD3D15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21905" y="2138183"/>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2">
              <a:extLst>
                <a:ext uri="{FF2B5EF4-FFF2-40B4-BE49-F238E27FC236}">
                  <a16:creationId xmlns:a16="http://schemas.microsoft.com/office/drawing/2014/main" id="{07547C51-59C0-EBC4-847D-C25FC261A9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98577" y="2977073"/>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a:extLst>
                <a:ext uri="{FF2B5EF4-FFF2-40B4-BE49-F238E27FC236}">
                  <a16:creationId xmlns:a16="http://schemas.microsoft.com/office/drawing/2014/main" id="{1A979842-A190-D5A1-FA1D-D20A5162A2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14111" y="3873811"/>
              <a:ext cx="548549" cy="54854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6">
              <a:extLst>
                <a:ext uri="{FF2B5EF4-FFF2-40B4-BE49-F238E27FC236}">
                  <a16:creationId xmlns:a16="http://schemas.microsoft.com/office/drawing/2014/main" id="{9110574D-9706-92E6-E4F4-357D120B8B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8640" y="4706697"/>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8">
              <a:extLst>
                <a:ext uri="{FF2B5EF4-FFF2-40B4-BE49-F238E27FC236}">
                  <a16:creationId xmlns:a16="http://schemas.microsoft.com/office/drawing/2014/main" id="{5262447C-94EB-75D4-1507-BAA6A88BC3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66487" y="5483165"/>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Rounded Corners 43">
              <a:extLst>
                <a:ext uri="{FF2B5EF4-FFF2-40B4-BE49-F238E27FC236}">
                  <a16:creationId xmlns:a16="http://schemas.microsoft.com/office/drawing/2014/main" id="{25217FB6-22C7-E6F1-A542-E4F33232F781}"/>
                </a:ext>
              </a:extLst>
            </p:cNvPr>
            <p:cNvSpPr/>
            <p:nvPr/>
          </p:nvSpPr>
          <p:spPr>
            <a:xfrm>
              <a:off x="4422168" y="4456654"/>
              <a:ext cx="1918197" cy="470713"/>
            </a:xfrm>
            <a:prstGeom prst="roundRect">
              <a:avLst/>
            </a:prstGeom>
            <a:solidFill>
              <a:srgbClr val="FFC000"/>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a:ln w="0"/>
                  <a:solidFill>
                    <a:srgbClr val="0E2841"/>
                  </a:solidFill>
                  <a:effectLst/>
                  <a:uLnTx/>
                  <a:uFillTx/>
                  <a:latin typeface="Segoe UI Semibold"/>
                  <a:ea typeface="+mn-ea"/>
                  <a:cs typeface="+mn-cs"/>
                </a:rPr>
                <a:t>Transformer Model</a:t>
              </a:r>
            </a:p>
          </p:txBody>
        </p:sp>
      </p:grpSp>
    </p:spTree>
    <p:extLst>
      <p:ext uri="{BB962C8B-B14F-4D97-AF65-F5344CB8AC3E}">
        <p14:creationId xmlns:p14="http://schemas.microsoft.com/office/powerpoint/2010/main" val="3707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D04B93-88C9-49AD-B1C0-88DC4B123DDB}"/>
              </a:ext>
            </a:extLst>
          </p:cNvPr>
          <p:cNvSpPr>
            <a:spLocks noGrp="1"/>
          </p:cNvSpPr>
          <p:nvPr>
            <p:ph type="title"/>
          </p:nvPr>
        </p:nvSpPr>
        <p:spPr>
          <a:xfrm>
            <a:off x="2524260" y="497716"/>
            <a:ext cx="7143480" cy="1113733"/>
          </a:xfrm>
        </p:spPr>
        <p:txBody>
          <a:bodyPr>
            <a:normAutofit fontScale="90000"/>
          </a:bodyPr>
          <a:lstStyle/>
          <a:p>
            <a:pPr algn="ctr"/>
            <a:r>
              <a:rPr lang="fr-FR" sz="6000" b="1"/>
              <a:t>Top 10 risques sécurité</a:t>
            </a:r>
          </a:p>
        </p:txBody>
      </p:sp>
      <p:sp>
        <p:nvSpPr>
          <p:cNvPr id="5" name="Espace réservé du contenu 4">
            <a:extLst>
              <a:ext uri="{FF2B5EF4-FFF2-40B4-BE49-F238E27FC236}">
                <a16:creationId xmlns:a16="http://schemas.microsoft.com/office/drawing/2014/main" id="{E41D41F9-E1C4-4524-B0A9-783718E66202}"/>
              </a:ext>
            </a:extLst>
          </p:cNvPr>
          <p:cNvSpPr>
            <a:spLocks noGrp="1"/>
          </p:cNvSpPr>
          <p:nvPr>
            <p:ph type="subTitle" idx="1"/>
          </p:nvPr>
        </p:nvSpPr>
        <p:spPr>
          <a:xfrm>
            <a:off x="0" y="1799419"/>
            <a:ext cx="12192000" cy="4385721"/>
          </a:xfrm>
        </p:spPr>
        <p:txBody>
          <a:bodyPr>
            <a:normAutofit fontScale="25000" lnSpcReduction="20000"/>
          </a:bodyPr>
          <a:lstStyle/>
          <a:p>
            <a:pPr algn="ctr"/>
            <a:r>
              <a:rPr lang="fr-FR" sz="8000" b="1">
                <a:latin typeface="Segoe Pro Black" panose="020B0A02040504020203" pitchFamily="34" charset="0"/>
              </a:rPr>
              <a:t>Prompt Injection</a:t>
            </a:r>
          </a:p>
          <a:p>
            <a:pPr algn="ctr"/>
            <a:r>
              <a:rPr lang="fr-FR" sz="8000" b="1" err="1">
                <a:effectLst/>
                <a:latin typeface="Segoe Pro Black" panose="020B0A02040504020203" pitchFamily="34" charset="0"/>
              </a:rPr>
              <a:t>Insecure</a:t>
            </a:r>
            <a:r>
              <a:rPr lang="fr-FR" sz="8000" b="1">
                <a:effectLst/>
                <a:latin typeface="Segoe Pro Black" panose="020B0A02040504020203" pitchFamily="34" charset="0"/>
              </a:rPr>
              <a:t> Output </a:t>
            </a:r>
            <a:r>
              <a:rPr lang="fr-FR" sz="9600" b="1">
                <a:effectLst/>
                <a:latin typeface="Segoe Pro Black" panose="020B0A02040504020203" pitchFamily="34" charset="0"/>
              </a:rPr>
              <a:t>Handling</a:t>
            </a:r>
            <a:r>
              <a:rPr lang="fr-FR" sz="8000" b="1">
                <a:effectLst/>
                <a:latin typeface="Segoe Pro Black" panose="020B0A02040504020203" pitchFamily="34" charset="0"/>
              </a:rPr>
              <a:t> </a:t>
            </a:r>
          </a:p>
          <a:p>
            <a:pPr algn="ctr"/>
            <a:r>
              <a:rPr lang="fr-FR" sz="8000" b="1">
                <a:effectLst/>
                <a:latin typeface="Segoe Pro Black" panose="020B0A02040504020203" pitchFamily="34" charset="0"/>
              </a:rPr>
              <a:t>Training Data </a:t>
            </a:r>
            <a:r>
              <a:rPr lang="fr-FR" sz="8000" b="1" err="1">
                <a:effectLst/>
                <a:latin typeface="Segoe Pro Black" panose="020B0A02040504020203" pitchFamily="34" charset="0"/>
              </a:rPr>
              <a:t>Poisoning</a:t>
            </a:r>
            <a:r>
              <a:rPr lang="fr-FR" sz="8000" b="1">
                <a:effectLst/>
                <a:latin typeface="Segoe Pro Black" panose="020B0A02040504020203" pitchFamily="34" charset="0"/>
              </a:rPr>
              <a:t> </a:t>
            </a:r>
          </a:p>
          <a:p>
            <a:pPr algn="ctr"/>
            <a:r>
              <a:rPr lang="fr-FR" sz="8000" b="1">
                <a:effectLst/>
                <a:latin typeface="Segoe Pro Black" panose="020B0A02040504020203" pitchFamily="34" charset="0"/>
              </a:rPr>
              <a:t>Model Denial of Service </a:t>
            </a:r>
            <a:endParaRPr lang="fr-FR" sz="8000" b="1">
              <a:latin typeface="Segoe Pro Black" panose="020B0A02040504020203" pitchFamily="34" charset="0"/>
            </a:endParaRPr>
          </a:p>
          <a:p>
            <a:pPr algn="ctr"/>
            <a:r>
              <a:rPr lang="fr-FR" sz="8000" b="1" err="1">
                <a:effectLst/>
                <a:latin typeface="Segoe Pro Black" panose="020B0A02040504020203" pitchFamily="34" charset="0"/>
              </a:rPr>
              <a:t>Supply</a:t>
            </a:r>
            <a:r>
              <a:rPr lang="fr-FR" sz="8000" b="1">
                <a:effectLst/>
                <a:latin typeface="Segoe Pro Black" panose="020B0A02040504020203" pitchFamily="34" charset="0"/>
              </a:rPr>
              <a:t> Chain </a:t>
            </a:r>
            <a:r>
              <a:rPr lang="fr-FR" sz="8000" b="1" err="1">
                <a:effectLst/>
                <a:latin typeface="Segoe Pro Black" panose="020B0A02040504020203" pitchFamily="34" charset="0"/>
              </a:rPr>
              <a:t>Vulnerabilities</a:t>
            </a:r>
            <a:r>
              <a:rPr lang="fr-FR" sz="8000" b="1">
                <a:effectLst/>
                <a:latin typeface="Segoe Pro Black" panose="020B0A02040504020203" pitchFamily="34" charset="0"/>
              </a:rPr>
              <a:t> </a:t>
            </a:r>
          </a:p>
          <a:p>
            <a:pPr algn="ctr"/>
            <a:r>
              <a:rPr lang="fr-FR" sz="8000" b="1">
                <a:effectLst/>
                <a:latin typeface="Segoe Pro Black" panose="020B0A02040504020203" pitchFamily="34" charset="0"/>
              </a:rPr>
              <a:t>Sensitive Information Disclosure </a:t>
            </a:r>
          </a:p>
          <a:p>
            <a:pPr algn="ctr"/>
            <a:r>
              <a:rPr lang="fr-FR" sz="8000" b="1" err="1">
                <a:effectLst/>
                <a:latin typeface="Segoe Pro Black" panose="020B0A02040504020203" pitchFamily="34" charset="0"/>
              </a:rPr>
              <a:t>Insecure</a:t>
            </a:r>
            <a:r>
              <a:rPr lang="fr-FR" sz="8000" b="1">
                <a:effectLst/>
                <a:latin typeface="Segoe Pro Black" panose="020B0A02040504020203" pitchFamily="34" charset="0"/>
              </a:rPr>
              <a:t> Plugin Design</a:t>
            </a:r>
          </a:p>
          <a:p>
            <a:pPr algn="ctr"/>
            <a:r>
              <a:rPr lang="fr-FR" sz="8000" b="1">
                <a:effectLst/>
                <a:latin typeface="Segoe Pro Black" panose="020B0A02040504020203" pitchFamily="34" charset="0"/>
              </a:rPr>
              <a:t>Excessive Agency </a:t>
            </a:r>
            <a:endParaRPr lang="fr-FR" sz="8000" b="1">
              <a:latin typeface="Segoe Pro Black" panose="020B0A02040504020203" pitchFamily="34" charset="0"/>
            </a:endParaRPr>
          </a:p>
          <a:p>
            <a:pPr algn="ctr"/>
            <a:r>
              <a:rPr lang="fr-FR" sz="8000" b="1" err="1">
                <a:effectLst/>
                <a:latin typeface="Segoe Pro Black" panose="020B0A02040504020203" pitchFamily="34" charset="0"/>
              </a:rPr>
              <a:t>Overreliance</a:t>
            </a:r>
            <a:r>
              <a:rPr lang="fr-FR" sz="8000" b="1">
                <a:effectLst/>
                <a:latin typeface="Segoe Pro Black" panose="020B0A02040504020203" pitchFamily="34" charset="0"/>
              </a:rPr>
              <a:t> </a:t>
            </a:r>
            <a:endParaRPr lang="fr-FR" sz="8000" b="1" i="0">
              <a:solidFill>
                <a:srgbClr val="313131"/>
              </a:solidFill>
              <a:effectLst/>
              <a:latin typeface="Segoe Pro Black" panose="020B0A02040504020203" pitchFamily="34" charset="0"/>
            </a:endParaRPr>
          </a:p>
          <a:p>
            <a:pPr algn="ctr"/>
            <a:r>
              <a:rPr lang="fr-FR" sz="8000" b="1">
                <a:effectLst/>
                <a:latin typeface="Segoe Pro Black" panose="020B0A02040504020203" pitchFamily="34" charset="0"/>
              </a:rPr>
              <a:t>Model Theft</a:t>
            </a:r>
            <a:endParaRPr lang="fr-FR" sz="8000" b="1" i="0">
              <a:solidFill>
                <a:srgbClr val="313131"/>
              </a:solidFill>
              <a:effectLst/>
              <a:latin typeface="Segoe Pro Black" panose="020B0A02040504020203" pitchFamily="34" charset="0"/>
            </a:endParaRPr>
          </a:p>
          <a:p>
            <a:pPr algn="ctr"/>
            <a:r>
              <a:rPr lang="fr-FR" sz="5600"/>
              <a:t>Et plus..</a:t>
            </a:r>
            <a:endParaRPr lang="fr-FR" sz="4800"/>
          </a:p>
        </p:txBody>
      </p:sp>
      <p:sp>
        <p:nvSpPr>
          <p:cNvPr id="2" name="ZoneTexte 1">
            <a:extLst>
              <a:ext uri="{FF2B5EF4-FFF2-40B4-BE49-F238E27FC236}">
                <a16:creationId xmlns:a16="http://schemas.microsoft.com/office/drawing/2014/main" id="{B2ED0A12-84C3-84A0-BEAC-7DFCFD1D75B2}"/>
              </a:ext>
            </a:extLst>
          </p:cNvPr>
          <p:cNvSpPr txBox="1"/>
          <p:nvPr/>
        </p:nvSpPr>
        <p:spPr>
          <a:xfrm>
            <a:off x="3400527" y="6514849"/>
            <a:ext cx="5720733" cy="276999"/>
          </a:xfrm>
          <a:prstGeom prst="rect">
            <a:avLst/>
          </a:prstGeom>
          <a:noFill/>
        </p:spPr>
        <p:txBody>
          <a:bodyPr wrap="none" rtlCol="0">
            <a:spAutoFit/>
          </a:bodyPr>
          <a:lstStyle/>
          <a:p>
            <a:r>
              <a:rPr lang="fr-FR" sz="1200"/>
              <a:t>Source : </a:t>
            </a:r>
            <a:r>
              <a:rPr lang="fr-FR" sz="1200">
                <a:hlinkClick r:id="rId3"/>
              </a:rPr>
              <a:t>https://owasp.org/www-project-top-10-for-large-language-model-applications/</a:t>
            </a:r>
            <a:r>
              <a:rPr lang="fr-FR" sz="1200"/>
              <a:t> </a:t>
            </a:r>
          </a:p>
        </p:txBody>
      </p:sp>
      <p:sp>
        <p:nvSpPr>
          <p:cNvPr id="3" name="Rectangle 2">
            <a:extLst>
              <a:ext uri="{FF2B5EF4-FFF2-40B4-BE49-F238E27FC236}">
                <a16:creationId xmlns:a16="http://schemas.microsoft.com/office/drawing/2014/main" id="{55389C42-C3A4-561A-2AE5-2F461357D9F6}"/>
              </a:ext>
            </a:extLst>
          </p:cNvPr>
          <p:cNvSpPr/>
          <p:nvPr/>
        </p:nvSpPr>
        <p:spPr>
          <a:xfrm>
            <a:off x="1865376" y="1699768"/>
            <a:ext cx="8677656" cy="42976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6" name="Rectangle 5">
            <a:extLst>
              <a:ext uri="{FF2B5EF4-FFF2-40B4-BE49-F238E27FC236}">
                <a16:creationId xmlns:a16="http://schemas.microsoft.com/office/drawing/2014/main" id="{4AC34049-1D45-763F-17AE-4548A70763BC}"/>
              </a:ext>
            </a:extLst>
          </p:cNvPr>
          <p:cNvSpPr/>
          <p:nvPr/>
        </p:nvSpPr>
        <p:spPr>
          <a:xfrm>
            <a:off x="1865376" y="2154936"/>
            <a:ext cx="8677656" cy="429768"/>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7" name="Rectangle 6">
            <a:extLst>
              <a:ext uri="{FF2B5EF4-FFF2-40B4-BE49-F238E27FC236}">
                <a16:creationId xmlns:a16="http://schemas.microsoft.com/office/drawing/2014/main" id="{867FCFCA-EED0-D93D-BD57-023769AD6B55}"/>
              </a:ext>
            </a:extLst>
          </p:cNvPr>
          <p:cNvSpPr/>
          <p:nvPr/>
        </p:nvSpPr>
        <p:spPr>
          <a:xfrm>
            <a:off x="1757172" y="3629152"/>
            <a:ext cx="8677656" cy="429768"/>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8" name="Rectangle 7">
            <a:extLst>
              <a:ext uri="{FF2B5EF4-FFF2-40B4-BE49-F238E27FC236}">
                <a16:creationId xmlns:a16="http://schemas.microsoft.com/office/drawing/2014/main" id="{991A482F-092D-A49A-8238-1F3D0CF22DDE}"/>
              </a:ext>
            </a:extLst>
          </p:cNvPr>
          <p:cNvSpPr/>
          <p:nvPr/>
        </p:nvSpPr>
        <p:spPr>
          <a:xfrm>
            <a:off x="1757172" y="4084320"/>
            <a:ext cx="8677656" cy="429768"/>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Tree>
    <p:extLst>
      <p:ext uri="{BB962C8B-B14F-4D97-AF65-F5344CB8AC3E}">
        <p14:creationId xmlns:p14="http://schemas.microsoft.com/office/powerpoint/2010/main" val="266723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D04B93-88C9-49AD-B1C0-88DC4B123DDB}"/>
              </a:ext>
            </a:extLst>
          </p:cNvPr>
          <p:cNvSpPr>
            <a:spLocks noGrp="1"/>
          </p:cNvSpPr>
          <p:nvPr>
            <p:ph type="title"/>
          </p:nvPr>
        </p:nvSpPr>
        <p:spPr>
          <a:xfrm>
            <a:off x="154546" y="0"/>
            <a:ext cx="9472533" cy="953037"/>
          </a:xfrm>
        </p:spPr>
        <p:txBody>
          <a:bodyPr>
            <a:normAutofit/>
          </a:bodyPr>
          <a:lstStyle/>
          <a:p>
            <a:pPr algn="ctr"/>
            <a:r>
              <a:rPr lang="fr-FR" sz="4800"/>
              <a:t>Engagements de Microsoft</a:t>
            </a:r>
          </a:p>
        </p:txBody>
      </p:sp>
      <p:sp>
        <p:nvSpPr>
          <p:cNvPr id="11" name="Content Placeholder 22">
            <a:extLst>
              <a:ext uri="{FF2B5EF4-FFF2-40B4-BE49-F238E27FC236}">
                <a16:creationId xmlns:a16="http://schemas.microsoft.com/office/drawing/2014/main" id="{ED1828E3-9241-046F-6765-3BD6325D17FA}"/>
              </a:ext>
            </a:extLst>
          </p:cNvPr>
          <p:cNvSpPr>
            <a:spLocks noGrp="1"/>
          </p:cNvSpPr>
          <p:nvPr>
            <p:ph idx="1"/>
          </p:nvPr>
        </p:nvSpPr>
        <p:spPr>
          <a:xfrm>
            <a:off x="484074" y="1866823"/>
            <a:ext cx="6817241" cy="1414595"/>
          </a:xfrm>
          <a:prstGeom prst="roundRect">
            <a:avLst>
              <a:gd name="adj" fmla="val 3739"/>
            </a:avLst>
          </a:prstGeom>
          <a:solidFill>
            <a:srgbClr val="FFFFFF">
              <a:alpha val="69804"/>
            </a:srgbClr>
          </a:solidFill>
        </p:spPr>
        <p:txBody>
          <a:bodyPr anchor="ctr">
            <a:normAutofit lnSpcReduction="10000"/>
          </a:bodyPr>
          <a:lstStyle/>
          <a:p>
            <a:pPr marL="182563" lvl="1" indent="0">
              <a:buNone/>
            </a:pPr>
            <a:r>
              <a:rPr lang="fr-FR" sz="1800">
                <a:solidFill>
                  <a:schemeClr val="tx1"/>
                </a:solidFill>
                <a:latin typeface="Aptos" panose="020B0004020202020204" pitchFamily="34" charset="0"/>
                <a:ea typeface="Segoe UI Black"/>
                <a:cs typeface="Segoe UI"/>
              </a:rPr>
              <a:t>Note de transparence</a:t>
            </a:r>
          </a:p>
          <a:p>
            <a:pPr marL="357188" lvl="1" indent="-171450">
              <a:buFont typeface="Wingdings" panose="05000000000000000000" pitchFamily="2" charset="2"/>
              <a:buChar char="§"/>
            </a:pPr>
            <a:r>
              <a:rPr lang="fr-FR" sz="1400">
                <a:solidFill>
                  <a:schemeClr val="tx1"/>
                </a:solidFill>
                <a:latin typeface="Aptos" panose="020B0004020202020204" pitchFamily="34" charset="0"/>
                <a:ea typeface="Segoe UI Black"/>
                <a:cs typeface="Segoe UI"/>
              </a:rPr>
              <a:t>Veiller à ce que les utilisateurs du système comprennent que le texte produit est généré par un modèle d'intelligence artificielle</a:t>
            </a:r>
          </a:p>
          <a:p>
            <a:pPr marL="357188" lvl="1" indent="-171450">
              <a:buFont typeface="Wingdings" panose="05000000000000000000" pitchFamily="2" charset="2"/>
              <a:buChar char="§"/>
            </a:pPr>
            <a:r>
              <a:rPr lang="fr-FR" sz="1400">
                <a:solidFill>
                  <a:schemeClr val="tx1"/>
                </a:solidFill>
                <a:latin typeface="Aptos" panose="020B0004020202020204" pitchFamily="34" charset="0"/>
                <a:ea typeface="Segoe UI Black"/>
                <a:cs typeface="Segoe UI"/>
              </a:rPr>
              <a:t>Veiller à ce que l'action humaine soit préservée lors de la prise de décisions critiques.</a:t>
            </a:r>
          </a:p>
          <a:p>
            <a:pPr marL="357188" lvl="1" indent="-171450">
              <a:buFont typeface="Wingdings" panose="05000000000000000000" pitchFamily="2" charset="2"/>
              <a:buChar char="§"/>
            </a:pPr>
            <a:r>
              <a:rPr lang="fr-FR" sz="1400">
                <a:solidFill>
                  <a:schemeClr val="tx1"/>
                </a:solidFill>
                <a:latin typeface="Aptos" panose="020B0004020202020204" pitchFamily="34" charset="0"/>
                <a:ea typeface="Segoe UI Black"/>
                <a:cs typeface="Segoe UI"/>
              </a:rPr>
              <a:t>Filtrer les contenus en entrée et en sortie</a:t>
            </a:r>
          </a:p>
        </p:txBody>
      </p:sp>
      <p:sp>
        <p:nvSpPr>
          <p:cNvPr id="3" name="ZoneTexte 2">
            <a:extLst>
              <a:ext uri="{FF2B5EF4-FFF2-40B4-BE49-F238E27FC236}">
                <a16:creationId xmlns:a16="http://schemas.microsoft.com/office/drawing/2014/main" id="{8BBED419-2143-710F-ABD2-100DB8732D0C}"/>
              </a:ext>
            </a:extLst>
          </p:cNvPr>
          <p:cNvSpPr txBox="1"/>
          <p:nvPr/>
        </p:nvSpPr>
        <p:spPr>
          <a:xfrm>
            <a:off x="4441477" y="6467593"/>
            <a:ext cx="3604000" cy="276999"/>
          </a:xfrm>
          <a:prstGeom prst="rect">
            <a:avLst/>
          </a:prstGeom>
          <a:noFill/>
        </p:spPr>
        <p:txBody>
          <a:bodyPr wrap="none" rtlCol="0">
            <a:spAutoFit/>
          </a:bodyPr>
          <a:lstStyle/>
          <a:p>
            <a:r>
              <a:rPr lang="fr-FR" sz="1200"/>
              <a:t>Source : </a:t>
            </a:r>
            <a:r>
              <a:rPr lang="fr-FR" sz="1200">
                <a:hlinkClick r:id="rId3"/>
              </a:rPr>
              <a:t>https://www.microsoft.com/ai/responsible-ai</a:t>
            </a:r>
            <a:r>
              <a:rPr lang="fr-FR" sz="1200"/>
              <a:t> </a:t>
            </a:r>
          </a:p>
        </p:txBody>
      </p:sp>
      <p:sp>
        <p:nvSpPr>
          <p:cNvPr id="12" name="Content Placeholder 22">
            <a:extLst>
              <a:ext uri="{FF2B5EF4-FFF2-40B4-BE49-F238E27FC236}">
                <a16:creationId xmlns:a16="http://schemas.microsoft.com/office/drawing/2014/main" id="{90990075-6F01-0C0B-C2A1-66CC37AD85BA}"/>
              </a:ext>
            </a:extLst>
          </p:cNvPr>
          <p:cNvSpPr txBox="1">
            <a:spLocks/>
          </p:cNvSpPr>
          <p:nvPr/>
        </p:nvSpPr>
        <p:spPr>
          <a:xfrm>
            <a:off x="484074" y="3392118"/>
            <a:ext cx="6817241" cy="830866"/>
          </a:xfrm>
          <a:prstGeom prst="roundRect">
            <a:avLst>
              <a:gd name="adj" fmla="val 6662"/>
            </a:avLst>
          </a:prstGeom>
          <a:solidFill>
            <a:srgbClr val="FFFFFF">
              <a:alpha val="69804"/>
            </a:srgbClr>
          </a:solidFill>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800" b="0" i="0" u="none" strike="noStrike" kern="1200" cap="none" spc="0" normalizeH="0" baseline="0" noProof="0" err="1">
                <a:ln>
                  <a:noFill/>
                </a:ln>
                <a:effectLst/>
                <a:uLnTx/>
                <a:uFillTx/>
                <a:latin typeface="Aptos" panose="020B0004020202020204" pitchFamily="34" charset="0"/>
                <a:ea typeface="Segoe UI Black" panose="020B0A02040204020203" pitchFamily="34" charset="0"/>
                <a:cs typeface="Segoe UI" panose="020B0502040204020203" pitchFamily="34" charset="0"/>
              </a:rPr>
              <a:t>Métaprompt</a:t>
            </a:r>
            <a:endParaRPr kumimoji="0" lang="fr-FR" sz="1800" b="0" i="0" u="none" strike="noStrike" kern="1200" cap="none" spc="0" normalizeH="0" baseline="0" noProof="0">
              <a:ln>
                <a:noFill/>
              </a:ln>
              <a:effectLst/>
              <a:uLnTx/>
              <a:uFillTx/>
              <a:latin typeface="Aptos" panose="020B0004020202020204" pitchFamily="34" charset="0"/>
              <a:ea typeface="Segoe UI Black" panose="020B0A02040204020203" pitchFamily="34" charset="0"/>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fr-FR" sz="1400" b="0" i="0" u="none" strike="noStrike" kern="1200" cap="none" spc="0" normalizeH="0" baseline="0" noProof="0">
                <a:ln>
                  <a:noFill/>
                </a:ln>
                <a:effectLst/>
                <a:uLnTx/>
                <a:uFillTx/>
                <a:latin typeface="Aptos" panose="020B0004020202020204" pitchFamily="34" charset="0"/>
              </a:rPr>
              <a:t>Orienter et contraindre davantage le modèle pour l'aligner sur les objectifs de l'entreprise.</a:t>
            </a:r>
          </a:p>
        </p:txBody>
      </p:sp>
      <p:sp>
        <p:nvSpPr>
          <p:cNvPr id="13" name="Content Placeholder 22">
            <a:extLst>
              <a:ext uri="{FF2B5EF4-FFF2-40B4-BE49-F238E27FC236}">
                <a16:creationId xmlns:a16="http://schemas.microsoft.com/office/drawing/2014/main" id="{E50289E1-1C46-D430-14C1-7D572A6E5344}"/>
              </a:ext>
            </a:extLst>
          </p:cNvPr>
          <p:cNvSpPr txBox="1">
            <a:spLocks/>
          </p:cNvSpPr>
          <p:nvPr/>
        </p:nvSpPr>
        <p:spPr>
          <a:xfrm>
            <a:off x="484074" y="4333684"/>
            <a:ext cx="6817241" cy="830866"/>
          </a:xfrm>
          <a:prstGeom prst="roundRect">
            <a:avLst>
              <a:gd name="adj" fmla="val 8663"/>
            </a:avLst>
          </a:prstGeom>
          <a:solidFill>
            <a:srgbClr val="FFFFFF">
              <a:alpha val="69804"/>
            </a:srgbClr>
          </a:solidFill>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800" b="0" i="0" u="none" strike="noStrike" kern="1200" cap="none" spc="0" normalizeH="0" baseline="0" noProof="0">
                <a:ln>
                  <a:noFill/>
                </a:ln>
                <a:effectLst/>
                <a:uLnTx/>
                <a:uFillTx/>
                <a:latin typeface="Aptos" panose="020B0004020202020204" pitchFamily="34" charset="0"/>
                <a:ea typeface="Segoe UI Black" panose="020B0A02040204020203" pitchFamily="34" charset="0"/>
                <a:cs typeface="Segoe UI" panose="020B0502040204020203" pitchFamily="34" charset="0"/>
              </a:rPr>
              <a:t>Modération du contenu</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fr-FR" sz="1400" b="0" i="0" u="none" strike="noStrike" kern="1200" cap="none" spc="0" normalizeH="0" baseline="0" noProof="0">
                <a:ln>
                  <a:noFill/>
                </a:ln>
                <a:effectLst/>
                <a:uLnTx/>
                <a:uFillTx/>
                <a:latin typeface="Aptos" panose="020B0004020202020204" pitchFamily="34" charset="0"/>
              </a:rPr>
              <a:t>Filtrage du contenu en fonction de plusieurs catégories, conformément au code de conduite de MS : </a:t>
            </a:r>
            <a:r>
              <a:rPr kumimoji="0" lang="fr-FR" sz="1400" b="0" i="0" u="none" strike="noStrike" kern="1200" cap="none" spc="0" normalizeH="0" baseline="0" noProof="0">
                <a:ln>
                  <a:noFill/>
                </a:ln>
                <a:effectLst/>
                <a:uLnTx/>
                <a:uFillTx/>
                <a:latin typeface="Aptos" panose="020B0004020202020204" pitchFamily="34" charset="0"/>
                <a:hlinkClick r:id="rId3">
                  <a:extLst>
                    <a:ext uri="{A12FA001-AC4F-418D-AE19-62706E023703}">
                      <ahyp:hlinkClr xmlns:ahyp="http://schemas.microsoft.com/office/drawing/2018/hyperlinkcolor" val="tx"/>
                    </a:ext>
                  </a:extLst>
                </a:hlinkClick>
              </a:rPr>
              <a:t>https://www.microsoft.com/ai/responsible-ai</a:t>
            </a:r>
            <a:r>
              <a:rPr kumimoji="0" lang="fr-FR" sz="1400" b="0" i="0" u="none" strike="noStrike" kern="1200" cap="none" spc="0" normalizeH="0" baseline="0" noProof="0">
                <a:ln>
                  <a:noFill/>
                </a:ln>
                <a:effectLst/>
                <a:uLnTx/>
                <a:uFillTx/>
                <a:latin typeface="Aptos" panose="020B0004020202020204" pitchFamily="34" charset="0"/>
              </a:rPr>
              <a:t> </a:t>
            </a:r>
          </a:p>
        </p:txBody>
      </p:sp>
      <p:sp>
        <p:nvSpPr>
          <p:cNvPr id="14" name="Content Placeholder 22">
            <a:extLst>
              <a:ext uri="{FF2B5EF4-FFF2-40B4-BE49-F238E27FC236}">
                <a16:creationId xmlns:a16="http://schemas.microsoft.com/office/drawing/2014/main" id="{2A4D1470-956C-2484-325A-C0BA63F1804B}"/>
              </a:ext>
            </a:extLst>
          </p:cNvPr>
          <p:cNvSpPr txBox="1">
            <a:spLocks/>
          </p:cNvSpPr>
          <p:nvPr/>
        </p:nvSpPr>
        <p:spPr>
          <a:xfrm>
            <a:off x="484074" y="5275251"/>
            <a:ext cx="6817241" cy="830866"/>
          </a:xfrm>
          <a:prstGeom prst="roundRect">
            <a:avLst>
              <a:gd name="adj" fmla="val 6662"/>
            </a:avLst>
          </a:prstGeom>
          <a:solidFill>
            <a:srgbClr val="FFFFFF">
              <a:alpha val="69804"/>
            </a:srgbClr>
          </a:solidFill>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800" b="0" i="0" u="none" strike="noStrike" kern="1200" cap="none" spc="0" normalizeH="0" baseline="0" noProof="0">
                <a:ln>
                  <a:noFill/>
                </a:ln>
                <a:effectLst/>
                <a:uLnTx/>
                <a:uFillTx/>
                <a:latin typeface="Aptos" panose="020B0004020202020204" pitchFamily="34" charset="0"/>
                <a:ea typeface="Segoe UI Black" panose="020B0A02040204020203" pitchFamily="34" charset="0"/>
                <a:cs typeface="Segoe UI" panose="020B0502040204020203" pitchFamily="34" charset="0"/>
              </a:rPr>
              <a:t>Modèle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fr-FR" sz="1400" b="0" i="0" u="none" strike="noStrike" kern="1200" cap="none" spc="0" normalizeH="0" baseline="0" noProof="0">
                <a:ln>
                  <a:noFill/>
                </a:ln>
                <a:effectLst/>
                <a:uLnTx/>
                <a:uFillTx/>
                <a:latin typeface="Aptos" panose="020B0004020202020204" pitchFamily="34" charset="0"/>
              </a:rPr>
              <a:t>Mise en évidence des modèles Azure </a:t>
            </a:r>
            <a:r>
              <a:rPr kumimoji="0" lang="fr-FR" sz="1400" b="0" i="0" u="none" strike="noStrike" kern="1200" cap="none" spc="0" normalizeH="0" baseline="0" noProof="0" err="1">
                <a:ln>
                  <a:noFill/>
                </a:ln>
                <a:effectLst/>
                <a:uLnTx/>
                <a:uFillTx/>
                <a:latin typeface="Aptos" panose="020B0004020202020204" pitchFamily="34" charset="0"/>
              </a:rPr>
              <a:t>OpenAI</a:t>
            </a:r>
            <a:r>
              <a:rPr kumimoji="0" lang="fr-FR" sz="1400" b="0" i="0" u="none" strike="noStrike" kern="1200" cap="none" spc="0" normalizeH="0" baseline="0" noProof="0">
                <a:ln>
                  <a:noFill/>
                </a:ln>
                <a:effectLst/>
                <a:uLnTx/>
                <a:uFillTx/>
                <a:latin typeface="Aptos" panose="020B0004020202020204" pitchFamily="34" charset="0"/>
              </a:rPr>
              <a:t> qui s'accompagnent d'une promesse de conformité totale avec Azure.</a:t>
            </a:r>
          </a:p>
        </p:txBody>
      </p:sp>
      <p:sp>
        <p:nvSpPr>
          <p:cNvPr id="15" name="Rectangle: Rounded Corners 20">
            <a:extLst>
              <a:ext uri="{FF2B5EF4-FFF2-40B4-BE49-F238E27FC236}">
                <a16:creationId xmlns:a16="http://schemas.microsoft.com/office/drawing/2014/main" id="{C662CD0D-614E-28E9-C359-8D7E3FE253D0}"/>
              </a:ext>
            </a:extLst>
          </p:cNvPr>
          <p:cNvSpPr/>
          <p:nvPr/>
        </p:nvSpPr>
        <p:spPr bwMode="auto">
          <a:xfrm>
            <a:off x="7531100" y="2057400"/>
            <a:ext cx="4076700" cy="3573762"/>
          </a:xfrm>
          <a:prstGeom prst="roundRect">
            <a:avLst>
              <a:gd name="adj" fmla="val 4955"/>
            </a:avLst>
          </a:prstGeom>
          <a:solidFill>
            <a:schemeClr val="accent5">
              <a:lumMod val="20000"/>
              <a:lumOff val="8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r" defTabSz="932472" fontAlgn="base">
              <a:spcBef>
                <a:spcPct val="0"/>
              </a:spcBef>
              <a:spcAft>
                <a:spcPct val="0"/>
              </a:spcAft>
            </a:pPr>
            <a:r>
              <a:rPr lang="fr-FR">
                <a:solidFill>
                  <a:srgbClr val="04101C"/>
                </a:solidFill>
                <a:latin typeface="Aptos" panose="020B0004020202020204" pitchFamily="34" charset="0"/>
                <a:cs typeface="Segoe UI" pitchFamily="34" charset="0"/>
              </a:rPr>
              <a:t>Expérience utilisateur</a:t>
            </a:r>
          </a:p>
        </p:txBody>
      </p:sp>
      <p:sp>
        <p:nvSpPr>
          <p:cNvPr id="16" name="Rectangle: Rounded Corners 19">
            <a:extLst>
              <a:ext uri="{FF2B5EF4-FFF2-40B4-BE49-F238E27FC236}">
                <a16:creationId xmlns:a16="http://schemas.microsoft.com/office/drawing/2014/main" id="{EFE10855-47F0-EE1B-3294-74B663494D99}"/>
              </a:ext>
            </a:extLst>
          </p:cNvPr>
          <p:cNvSpPr/>
          <p:nvPr/>
        </p:nvSpPr>
        <p:spPr bwMode="auto">
          <a:xfrm>
            <a:off x="7635046" y="2745551"/>
            <a:ext cx="3350454" cy="2779593"/>
          </a:xfrm>
          <a:prstGeom prst="roundRect">
            <a:avLst>
              <a:gd name="adj" fmla="val 4955"/>
            </a:avLst>
          </a:prstGeom>
          <a:solidFill>
            <a:schemeClr val="accent5">
              <a:lumMod val="40000"/>
              <a:lumOff val="6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r" defTabSz="932472" fontAlgn="base">
              <a:spcBef>
                <a:spcPct val="0"/>
              </a:spcBef>
              <a:spcAft>
                <a:spcPct val="0"/>
              </a:spcAft>
            </a:pPr>
            <a:r>
              <a:rPr lang="fr-FR">
                <a:solidFill>
                  <a:srgbClr val="04101C"/>
                </a:solidFill>
                <a:latin typeface="Aptos" panose="020B0004020202020204" pitchFamily="34" charset="0"/>
                <a:cs typeface="Segoe UI" pitchFamily="34" charset="0"/>
              </a:rPr>
              <a:t>Meta-prompt</a:t>
            </a:r>
          </a:p>
        </p:txBody>
      </p:sp>
      <p:sp>
        <p:nvSpPr>
          <p:cNvPr id="17" name="Rectangle: Rounded Corners 18">
            <a:extLst>
              <a:ext uri="{FF2B5EF4-FFF2-40B4-BE49-F238E27FC236}">
                <a16:creationId xmlns:a16="http://schemas.microsoft.com/office/drawing/2014/main" id="{1EB166A2-0108-9C2D-A981-C4786A7445AA}"/>
              </a:ext>
            </a:extLst>
          </p:cNvPr>
          <p:cNvSpPr/>
          <p:nvPr/>
        </p:nvSpPr>
        <p:spPr bwMode="auto">
          <a:xfrm>
            <a:off x="7745064" y="3440330"/>
            <a:ext cx="2516536" cy="1985423"/>
          </a:xfrm>
          <a:prstGeom prst="roundRect">
            <a:avLst>
              <a:gd name="adj" fmla="val 6200"/>
            </a:avLst>
          </a:prstGeom>
          <a:solidFill>
            <a:schemeClr val="accent5">
              <a:lumMod val="60000"/>
              <a:lumOff val="4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8000" tIns="108000" rIns="108000" bIns="180000" numCol="1" spcCol="0" rtlCol="0" fromWordArt="0" anchor="t" anchorCtr="0" forceAA="0" compatLnSpc="1">
            <a:prstTxWarp prst="textNoShape">
              <a:avLst/>
            </a:prstTxWarp>
            <a:noAutofit/>
          </a:bodyPr>
          <a:lstStyle/>
          <a:p>
            <a:pPr algn="r" defTabSz="932472" fontAlgn="base">
              <a:spcBef>
                <a:spcPct val="0"/>
              </a:spcBef>
              <a:spcAft>
                <a:spcPct val="0"/>
              </a:spcAft>
            </a:pPr>
            <a:r>
              <a:rPr lang="fr-FR">
                <a:solidFill>
                  <a:srgbClr val="0C2E50"/>
                </a:solidFill>
                <a:latin typeface="Aptos" panose="020B0004020202020204" pitchFamily="34" charset="0"/>
                <a:cs typeface="Segoe UI" pitchFamily="34" charset="0"/>
              </a:rPr>
              <a:t>Système de sécurité</a:t>
            </a:r>
          </a:p>
        </p:txBody>
      </p:sp>
      <p:sp>
        <p:nvSpPr>
          <p:cNvPr id="18" name="Rectangle: Rounded Corners 17">
            <a:extLst>
              <a:ext uri="{FF2B5EF4-FFF2-40B4-BE49-F238E27FC236}">
                <a16:creationId xmlns:a16="http://schemas.microsoft.com/office/drawing/2014/main" id="{D8C81BA7-0343-0FEB-908E-EE60CDF57251}"/>
              </a:ext>
            </a:extLst>
          </p:cNvPr>
          <p:cNvSpPr/>
          <p:nvPr/>
        </p:nvSpPr>
        <p:spPr bwMode="auto">
          <a:xfrm>
            <a:off x="7842382" y="4138178"/>
            <a:ext cx="1657217" cy="1191254"/>
          </a:xfrm>
          <a:prstGeom prst="roundRect">
            <a:avLst>
              <a:gd name="adj" fmla="val 8991"/>
            </a:avLst>
          </a:prstGeom>
          <a:solidFill>
            <a:schemeClr val="accent5">
              <a:lumMod val="75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r" defTabSz="932472" fontAlgn="base">
              <a:spcBef>
                <a:spcPct val="0"/>
              </a:spcBef>
              <a:spcAft>
                <a:spcPct val="0"/>
              </a:spcAft>
            </a:pPr>
            <a:r>
              <a:rPr lang="fr-FR">
                <a:solidFill>
                  <a:srgbClr val="04101C"/>
                </a:solidFill>
                <a:latin typeface="Aptos" panose="020B0004020202020204" pitchFamily="34" charset="0"/>
                <a:cs typeface="Segoe UI" pitchFamily="34" charset="0"/>
              </a:rPr>
              <a:t>Modèle</a:t>
            </a:r>
          </a:p>
        </p:txBody>
      </p:sp>
    </p:spTree>
    <p:extLst>
      <p:ext uri="{BB962C8B-B14F-4D97-AF65-F5344CB8AC3E}">
        <p14:creationId xmlns:p14="http://schemas.microsoft.com/office/powerpoint/2010/main" val="260264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PPF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3.xml><?xml version="1.0" encoding="utf-8"?>
<a:theme xmlns:a="http://schemas.openxmlformats.org/drawingml/2006/main" name="5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decf5ff-86f6-41ee-945a-7a4ecfac75e8">
      <Terms xmlns="http://schemas.microsoft.com/office/infopath/2007/PartnerControls"/>
    </lcf76f155ced4ddcb4097134ff3c332f>
    <TaxCatchAll xmlns="a6900c8a-1bf6-42f9-95cb-d0d22896052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A9CDCAE6499142AE5A073C2B0735F8" ma:contentTypeVersion="12" ma:contentTypeDescription="Crée un document." ma:contentTypeScope="" ma:versionID="d686db8738402e10e82b9c070b9d8c62">
  <xsd:schema xmlns:xsd="http://www.w3.org/2001/XMLSchema" xmlns:xs="http://www.w3.org/2001/XMLSchema" xmlns:p="http://schemas.microsoft.com/office/2006/metadata/properties" xmlns:ns2="adecf5ff-86f6-41ee-945a-7a4ecfac75e8" xmlns:ns3="a6900c8a-1bf6-42f9-95cb-d0d228960526" targetNamespace="http://schemas.microsoft.com/office/2006/metadata/properties" ma:root="true" ma:fieldsID="e89e1aaab1ebbad39f45a02f83ca0782" ns2:_="" ns3:_="">
    <xsd:import namespace="adecf5ff-86f6-41ee-945a-7a4ecfac75e8"/>
    <xsd:import namespace="a6900c8a-1bf6-42f9-95cb-d0d2289605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cf5ff-86f6-41ee-945a-7a4ecfac75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Balises d’images" ma:readOnly="false" ma:fieldId="{5cf76f15-5ced-4ddc-b409-7134ff3c332f}" ma:taxonomyMulti="true" ma:sspId="c9f72b00-a6ac-4d45-8c7b-c16945e771e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900c8a-1bf6-42f9-95cb-d0d22896052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0244a6ba-d4cd-4354-83c5-c9d74ab79d77}" ma:internalName="TaxCatchAll" ma:showField="CatchAllData" ma:web="a6900c8a-1bf6-42f9-95cb-d0d2289605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7FD832-C6EC-4D9E-86B9-4B6852A57348}">
  <ds:schemaRefs>
    <ds:schemaRef ds:uri="a6900c8a-1bf6-42f9-95cb-d0d228960526"/>
    <ds:schemaRef ds:uri="adecf5ff-86f6-41ee-945a-7a4ecfac75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660CE1E-846B-4019-BEA6-5AF659485B06}">
  <ds:schemaRefs>
    <ds:schemaRef ds:uri="http://schemas.microsoft.com/sharepoint/v3/contenttype/forms"/>
  </ds:schemaRefs>
</ds:datastoreItem>
</file>

<file path=customXml/itemProps3.xml><?xml version="1.0" encoding="utf-8"?>
<ds:datastoreItem xmlns:ds="http://schemas.openxmlformats.org/officeDocument/2006/customXml" ds:itemID="{61F44BB0-04FD-4731-9796-EFCDE03DAE03}">
  <ds:schemaRefs>
    <ds:schemaRef ds:uri="a6900c8a-1bf6-42f9-95cb-d0d228960526"/>
    <ds:schemaRef ds:uri="adecf5ff-86f6-41ee-945a-7a4ecfac75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1697</Words>
  <Application>Microsoft Office PowerPoint</Application>
  <PresentationFormat>Widescreen</PresentationFormat>
  <Paragraphs>268</Paragraphs>
  <Slides>25</Slides>
  <Notes>8</Notes>
  <HiddenSlides>2</HiddenSlides>
  <MMClips>1</MMClip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Thème PPFS</vt:lpstr>
      <vt:lpstr>1_Power Platform Template</vt:lpstr>
      <vt:lpstr>5_Power Virtual Agents Template Black</vt:lpstr>
      <vt:lpstr>PowerPoint Presentation</vt:lpstr>
      <vt:lpstr>Merci à nos sponsors!</vt:lpstr>
      <vt:lpstr>Merci à nos sponsors!</vt:lpstr>
      <vt:lpstr>Suivez-nous !</vt:lpstr>
      <vt:lpstr>Pierre Bourdial Cloud Solution Architect Power Platform</vt:lpstr>
      <vt:lpstr>IA générative   Sécurité &amp; responsabilité</vt:lpstr>
      <vt:lpstr>IA générative - Foundation Models</vt:lpstr>
      <vt:lpstr>Top 10 risques sécurité</vt:lpstr>
      <vt:lpstr>Engagements de Microsoft</vt:lpstr>
      <vt:lpstr>PowerPoint Presentation</vt:lpstr>
      <vt:lpstr>PowerPoint Presentation</vt:lpstr>
      <vt:lpstr>PowerPoint Presentation</vt:lpstr>
      <vt:lpstr>Cas d’usage développeur</vt:lpstr>
      <vt:lpstr>Power Automate et AI Builder</vt:lpstr>
      <vt:lpstr>Artistator</vt:lpstr>
      <vt:lpstr>Copilot Studio</vt:lpstr>
      <vt:lpstr>Nouveau Paradigme – Réponses Rubriques</vt:lpstr>
      <vt:lpstr>PowerPoint Presentation</vt:lpstr>
      <vt:lpstr>PowerPoint Presentation</vt:lpstr>
      <vt:lpstr>Copilot Studio</vt:lpstr>
      <vt:lpstr>Learn Prompt</vt:lpstr>
      <vt:lpstr>Learn Meta Prompt</vt:lpstr>
      <vt:lpstr>Merci pour votre attention!  La discussion se poursuit dans l’application run.events 😉</vt:lpstr>
      <vt:lpstr>AI Builder : AI Prompts Builder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Nicolas FORSZPANIAK</dc:creator>
  <cp:lastModifiedBy>Pierre Bourdial</cp:lastModifiedBy>
  <cp:revision>2</cp:revision>
  <dcterms:created xsi:type="dcterms:W3CDTF">2020-09-11T08:37:45Z</dcterms:created>
  <dcterms:modified xsi:type="dcterms:W3CDTF">2023-12-20T07:34:34Z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0x0101004CA9CDCAE6499142AE5A073C2B0735F8</vt:lpwstr>
  </property>
  <property fmtid="{D5CDD505-2E9C-101B-9397-08002B2CF9AE}" pid="3" name="MediaServiceImageTags">
    <vt:lpwstr/>
  </property>
</Properties>
</file>